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40.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4.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45.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4"/>
  </p:notesMasterIdLst>
  <p:sldIdLst>
    <p:sldId id="645" r:id="rId2"/>
    <p:sldId id="401" r:id="rId3"/>
    <p:sldId id="436" r:id="rId4"/>
    <p:sldId id="438" r:id="rId5"/>
    <p:sldId id="439" r:id="rId6"/>
    <p:sldId id="440" r:id="rId7"/>
    <p:sldId id="441" r:id="rId8"/>
    <p:sldId id="442" r:id="rId9"/>
    <p:sldId id="443" r:id="rId10"/>
    <p:sldId id="444" r:id="rId11"/>
    <p:sldId id="445" r:id="rId12"/>
    <p:sldId id="447" r:id="rId13"/>
    <p:sldId id="448" r:id="rId14"/>
    <p:sldId id="449" r:id="rId15"/>
    <p:sldId id="450" r:id="rId16"/>
    <p:sldId id="451" r:id="rId17"/>
    <p:sldId id="453" r:id="rId18"/>
    <p:sldId id="454" r:id="rId19"/>
    <p:sldId id="455" r:id="rId20"/>
    <p:sldId id="458" r:id="rId21"/>
    <p:sldId id="657" r:id="rId22"/>
    <p:sldId id="461" r:id="rId23"/>
    <p:sldId id="462" r:id="rId24"/>
    <p:sldId id="465" r:id="rId25"/>
    <p:sldId id="622" r:id="rId26"/>
    <p:sldId id="623" r:id="rId27"/>
    <p:sldId id="624" r:id="rId28"/>
    <p:sldId id="625" r:id="rId29"/>
    <p:sldId id="626" r:id="rId30"/>
    <p:sldId id="627" r:id="rId31"/>
    <p:sldId id="628" r:id="rId32"/>
    <p:sldId id="648" r:id="rId33"/>
    <p:sldId id="520" r:id="rId34"/>
    <p:sldId id="521" r:id="rId35"/>
    <p:sldId id="522" r:id="rId36"/>
    <p:sldId id="523" r:id="rId37"/>
    <p:sldId id="524" r:id="rId38"/>
    <p:sldId id="525" r:id="rId39"/>
    <p:sldId id="526" r:id="rId40"/>
    <p:sldId id="527" r:id="rId41"/>
    <p:sldId id="528" r:id="rId42"/>
    <p:sldId id="529" r:id="rId43"/>
    <p:sldId id="530" r:id="rId44"/>
    <p:sldId id="531" r:id="rId45"/>
    <p:sldId id="532" r:id="rId46"/>
    <p:sldId id="533" r:id="rId47"/>
    <p:sldId id="534" r:id="rId48"/>
    <p:sldId id="641" r:id="rId49"/>
    <p:sldId id="631" r:id="rId50"/>
    <p:sldId id="632" r:id="rId51"/>
    <p:sldId id="633" r:id="rId52"/>
    <p:sldId id="634" r:id="rId53"/>
    <p:sldId id="635" r:id="rId54"/>
    <p:sldId id="636" r:id="rId55"/>
    <p:sldId id="637" r:id="rId56"/>
    <p:sldId id="638" r:id="rId57"/>
    <p:sldId id="639" r:id="rId58"/>
    <p:sldId id="640" r:id="rId59"/>
    <p:sldId id="650" r:id="rId60"/>
    <p:sldId id="535" r:id="rId61"/>
    <p:sldId id="536" r:id="rId62"/>
    <p:sldId id="537" r:id="rId63"/>
    <p:sldId id="538" r:id="rId64"/>
    <p:sldId id="539" r:id="rId65"/>
    <p:sldId id="540" r:id="rId66"/>
    <p:sldId id="541" r:id="rId67"/>
    <p:sldId id="542" r:id="rId68"/>
    <p:sldId id="543" r:id="rId69"/>
    <p:sldId id="544" r:id="rId70"/>
    <p:sldId id="545" r:id="rId71"/>
    <p:sldId id="651" r:id="rId72"/>
    <p:sldId id="642" r:id="rId73"/>
    <p:sldId id="467" r:id="rId74"/>
    <p:sldId id="468" r:id="rId75"/>
    <p:sldId id="469" r:id="rId76"/>
    <p:sldId id="470" r:id="rId77"/>
    <p:sldId id="471" r:id="rId78"/>
    <p:sldId id="652" r:id="rId79"/>
    <p:sldId id="643" r:id="rId80"/>
    <p:sldId id="509" r:id="rId81"/>
    <p:sldId id="473" r:id="rId82"/>
    <p:sldId id="446" r:id="rId83"/>
    <p:sldId id="504" r:id="rId84"/>
    <p:sldId id="474" r:id="rId85"/>
    <p:sldId id="547" r:id="rId86"/>
    <p:sldId id="548" r:id="rId87"/>
    <p:sldId id="549" r:id="rId88"/>
    <p:sldId id="572" r:id="rId89"/>
    <p:sldId id="573" r:id="rId90"/>
    <p:sldId id="574" r:id="rId91"/>
    <p:sldId id="575" r:id="rId92"/>
    <p:sldId id="576" r:id="rId93"/>
    <p:sldId id="550" r:id="rId94"/>
    <p:sldId id="551" r:id="rId95"/>
    <p:sldId id="552" r:id="rId96"/>
    <p:sldId id="553" r:id="rId97"/>
    <p:sldId id="554" r:id="rId98"/>
    <p:sldId id="555" r:id="rId99"/>
    <p:sldId id="556" r:id="rId100"/>
    <p:sldId id="557" r:id="rId101"/>
    <p:sldId id="558" r:id="rId102"/>
    <p:sldId id="559" r:id="rId103"/>
    <p:sldId id="577" r:id="rId104"/>
    <p:sldId id="560" r:id="rId105"/>
    <p:sldId id="561" r:id="rId106"/>
    <p:sldId id="562" r:id="rId107"/>
    <p:sldId id="563" r:id="rId108"/>
    <p:sldId id="564" r:id="rId109"/>
    <p:sldId id="565" r:id="rId110"/>
    <p:sldId id="566" r:id="rId111"/>
    <p:sldId id="653" r:id="rId112"/>
    <p:sldId id="578" r:id="rId113"/>
    <p:sldId id="579" r:id="rId114"/>
    <p:sldId id="580" r:id="rId115"/>
    <p:sldId id="581" r:id="rId116"/>
    <p:sldId id="582" r:id="rId117"/>
    <p:sldId id="583" r:id="rId118"/>
    <p:sldId id="654" r:id="rId119"/>
    <p:sldId id="584" r:id="rId120"/>
    <p:sldId id="585" r:id="rId121"/>
    <p:sldId id="586" r:id="rId122"/>
    <p:sldId id="587" r:id="rId123"/>
    <p:sldId id="655" r:id="rId124"/>
    <p:sldId id="475" r:id="rId125"/>
    <p:sldId id="589" r:id="rId126"/>
    <p:sldId id="590" r:id="rId127"/>
    <p:sldId id="591" r:id="rId128"/>
    <p:sldId id="592" r:id="rId129"/>
    <p:sldId id="593" r:id="rId130"/>
    <p:sldId id="594" r:id="rId131"/>
    <p:sldId id="595" r:id="rId132"/>
    <p:sldId id="596" r:id="rId133"/>
    <p:sldId id="597" r:id="rId134"/>
    <p:sldId id="598" r:id="rId135"/>
    <p:sldId id="599" r:id="rId136"/>
    <p:sldId id="600" r:id="rId137"/>
    <p:sldId id="601" r:id="rId138"/>
    <p:sldId id="656" r:id="rId139"/>
    <p:sldId id="476" r:id="rId140"/>
    <p:sldId id="477" r:id="rId141"/>
    <p:sldId id="478" r:id="rId142"/>
    <p:sldId id="480" r:id="rId143"/>
    <p:sldId id="481" r:id="rId144"/>
    <p:sldId id="482" r:id="rId145"/>
    <p:sldId id="483" r:id="rId146"/>
    <p:sldId id="479" r:id="rId147"/>
    <p:sldId id="484" r:id="rId148"/>
    <p:sldId id="485" r:id="rId149"/>
    <p:sldId id="486" r:id="rId150"/>
    <p:sldId id="487" r:id="rId151"/>
    <p:sldId id="488" r:id="rId152"/>
    <p:sldId id="505" r:id="rId153"/>
    <p:sldId id="499" r:id="rId154"/>
    <p:sldId id="500" r:id="rId155"/>
    <p:sldId id="502" r:id="rId156"/>
    <p:sldId id="501" r:id="rId157"/>
    <p:sldId id="506" r:id="rId158"/>
    <p:sldId id="489" r:id="rId159"/>
    <p:sldId id="603" r:id="rId160"/>
    <p:sldId id="604" r:id="rId161"/>
    <p:sldId id="605" r:id="rId162"/>
    <p:sldId id="606" r:id="rId163"/>
    <p:sldId id="607" r:id="rId164"/>
    <p:sldId id="608" r:id="rId165"/>
    <p:sldId id="609" r:id="rId166"/>
    <p:sldId id="610" r:id="rId167"/>
    <p:sldId id="611" r:id="rId168"/>
    <p:sldId id="612" r:id="rId169"/>
    <p:sldId id="613" r:id="rId170"/>
    <p:sldId id="614" r:id="rId171"/>
    <p:sldId id="615" r:id="rId172"/>
    <p:sldId id="490" r:id="rId173"/>
    <p:sldId id="491" r:id="rId174"/>
    <p:sldId id="492" r:id="rId175"/>
    <p:sldId id="494" r:id="rId176"/>
    <p:sldId id="493" r:id="rId177"/>
    <p:sldId id="507" r:id="rId178"/>
    <p:sldId id="495" r:id="rId179"/>
    <p:sldId id="497" r:id="rId180"/>
    <p:sldId id="498" r:id="rId181"/>
    <p:sldId id="508" r:id="rId182"/>
    <p:sldId id="427" r:id="rId1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376FA0E3-6F1E-49A2-8F42-FDAD909C292C}">
          <p14:sldIdLst>
            <p14:sldId id="645"/>
          </p14:sldIdLst>
        </p14:section>
        <p14:section name="Untitled Section" id="{91FC2431-3A3D-4203-87C2-D0A7E2F93601}">
          <p14:sldIdLst>
            <p14:sldId id="401"/>
          </p14:sldIdLst>
        </p14:section>
        <p14:section name="Vision BI Overview" id="{AF15E61F-A775-4853-8E3F-07F6DEE9496F}">
          <p14:sldIdLst>
            <p14:sldId id="436"/>
            <p14:sldId id="438"/>
            <p14:sldId id="439"/>
            <p14:sldId id="440"/>
            <p14:sldId id="441"/>
            <p14:sldId id="442"/>
            <p14:sldId id="443"/>
            <p14:sldId id="444"/>
            <p14:sldId id="445"/>
          </p14:sldIdLst>
        </p14:section>
        <p14:section name="Vision Modules" id="{E8E63E86-28F2-45C5-86DE-B26FF56AFC9B}">
          <p14:sldIdLst>
            <p14:sldId id="447"/>
            <p14:sldId id="448"/>
            <p14:sldId id="449"/>
            <p14:sldId id="450"/>
            <p14:sldId id="451"/>
            <p14:sldId id="453"/>
            <p14:sldId id="454"/>
            <p14:sldId id="455"/>
            <p14:sldId id="458"/>
          </p14:sldIdLst>
        </p14:section>
        <p14:section name="Vision Structure" id="{A1B76EAC-EFF2-4361-AC55-BFF32F8FF3F8}">
          <p14:sldIdLst>
            <p14:sldId id="657"/>
            <p14:sldId id="461"/>
            <p14:sldId id="462"/>
            <p14:sldId id="465"/>
            <p14:sldId id="622"/>
            <p14:sldId id="623"/>
            <p14:sldId id="624"/>
            <p14:sldId id="625"/>
            <p14:sldId id="626"/>
            <p14:sldId id="627"/>
            <p14:sldId id="628"/>
            <p14:sldId id="648"/>
            <p14:sldId id="520"/>
            <p14:sldId id="521"/>
            <p14:sldId id="522"/>
            <p14:sldId id="523"/>
            <p14:sldId id="524"/>
            <p14:sldId id="525"/>
            <p14:sldId id="526"/>
            <p14:sldId id="527"/>
            <p14:sldId id="528"/>
            <p14:sldId id="529"/>
            <p14:sldId id="530"/>
            <p14:sldId id="531"/>
            <p14:sldId id="532"/>
            <p14:sldId id="533"/>
            <p14:sldId id="534"/>
            <p14:sldId id="641"/>
            <p14:sldId id="631"/>
            <p14:sldId id="632"/>
            <p14:sldId id="633"/>
            <p14:sldId id="634"/>
            <p14:sldId id="635"/>
            <p14:sldId id="636"/>
            <p14:sldId id="637"/>
            <p14:sldId id="638"/>
            <p14:sldId id="639"/>
            <p14:sldId id="640"/>
            <p14:sldId id="650"/>
            <p14:sldId id="535"/>
            <p14:sldId id="536"/>
            <p14:sldId id="537"/>
            <p14:sldId id="538"/>
            <p14:sldId id="539"/>
            <p14:sldId id="540"/>
            <p14:sldId id="541"/>
            <p14:sldId id="542"/>
            <p14:sldId id="543"/>
            <p14:sldId id="544"/>
            <p14:sldId id="545"/>
            <p14:sldId id="651"/>
            <p14:sldId id="642"/>
            <p14:sldId id="467"/>
            <p14:sldId id="468"/>
            <p14:sldId id="469"/>
            <p14:sldId id="470"/>
            <p14:sldId id="471"/>
            <p14:sldId id="652"/>
            <p14:sldId id="643"/>
            <p14:sldId id="509"/>
            <p14:sldId id="473"/>
            <p14:sldId id="446"/>
            <p14:sldId id="504"/>
          </p14:sldIdLst>
        </p14:section>
        <p14:section name="Financial Module" id="{A65BCB56-3AF3-4B2A-B2AB-D7CAB8A657A7}">
          <p14:sldIdLst>
            <p14:sldId id="474"/>
            <p14:sldId id="547"/>
            <p14:sldId id="548"/>
            <p14:sldId id="549"/>
            <p14:sldId id="572"/>
            <p14:sldId id="573"/>
            <p14:sldId id="574"/>
            <p14:sldId id="575"/>
            <p14:sldId id="576"/>
            <p14:sldId id="550"/>
            <p14:sldId id="551"/>
            <p14:sldId id="552"/>
            <p14:sldId id="553"/>
            <p14:sldId id="554"/>
            <p14:sldId id="555"/>
            <p14:sldId id="556"/>
            <p14:sldId id="557"/>
            <p14:sldId id="558"/>
            <p14:sldId id="559"/>
            <p14:sldId id="577"/>
            <p14:sldId id="560"/>
            <p14:sldId id="561"/>
            <p14:sldId id="562"/>
            <p14:sldId id="563"/>
            <p14:sldId id="564"/>
            <p14:sldId id="565"/>
            <p14:sldId id="566"/>
            <p14:sldId id="653"/>
            <p14:sldId id="578"/>
            <p14:sldId id="579"/>
            <p14:sldId id="580"/>
            <p14:sldId id="581"/>
            <p14:sldId id="582"/>
            <p14:sldId id="583"/>
            <p14:sldId id="654"/>
            <p14:sldId id="584"/>
            <p14:sldId id="585"/>
            <p14:sldId id="586"/>
            <p14:sldId id="587"/>
            <p14:sldId id="655"/>
          </p14:sldIdLst>
        </p14:section>
        <p14:section name="MIS Module" id="{4A24B41D-1A5E-4584-A070-F6ED47BDC64B}">
          <p14:sldIdLst>
            <p14:sldId id="475"/>
            <p14:sldId id="589"/>
            <p14:sldId id="590"/>
            <p14:sldId id="591"/>
            <p14:sldId id="592"/>
            <p14:sldId id="593"/>
            <p14:sldId id="594"/>
            <p14:sldId id="595"/>
            <p14:sldId id="596"/>
            <p14:sldId id="597"/>
            <p14:sldId id="598"/>
            <p14:sldId id="599"/>
            <p14:sldId id="600"/>
            <p14:sldId id="601"/>
            <p14:sldId id="656"/>
          </p14:sldIdLst>
        </p14:section>
        <p14:section name="Cost Allocation" id="{E8E67DFB-DAB5-4AC2-ADB6-1205F56E482B}">
          <p14:sldIdLst>
            <p14:sldId id="476"/>
            <p14:sldId id="477"/>
            <p14:sldId id="478"/>
            <p14:sldId id="480"/>
            <p14:sldId id="481"/>
            <p14:sldId id="482"/>
            <p14:sldId id="483"/>
            <p14:sldId id="479"/>
            <p14:sldId id="484"/>
            <p14:sldId id="485"/>
            <p14:sldId id="486"/>
            <p14:sldId id="487"/>
            <p14:sldId id="488"/>
            <p14:sldId id="505"/>
          </p14:sldIdLst>
        </p14:section>
        <p14:section name="Funds Transfer Price" id="{FB89D64F-84F6-42D3-886F-7BE0DC650B0D}">
          <p14:sldIdLst>
            <p14:sldId id="499"/>
            <p14:sldId id="500"/>
            <p14:sldId id="502"/>
            <p14:sldId id="501"/>
            <p14:sldId id="506"/>
          </p14:sldIdLst>
        </p14:section>
        <p14:section name="Budgeting &amp; Planning" id="{64803EC7-4C9E-4032-B6CA-A89F8D99C3DE}">
          <p14:sldIdLst>
            <p14:sldId id="489"/>
            <p14:sldId id="603"/>
            <p14:sldId id="604"/>
            <p14:sldId id="605"/>
            <p14:sldId id="606"/>
            <p14:sldId id="607"/>
            <p14:sldId id="608"/>
            <p14:sldId id="609"/>
            <p14:sldId id="610"/>
            <p14:sldId id="611"/>
            <p14:sldId id="612"/>
            <p14:sldId id="613"/>
            <p14:sldId id="614"/>
            <p14:sldId id="615"/>
          </p14:sldIdLst>
        </p14:section>
        <p14:section name="Vision Catalog" id="{E1706A55-512A-484B-9833-E73239776CE1}">
          <p14:sldIdLst>
            <p14:sldId id="490"/>
            <p14:sldId id="491"/>
            <p14:sldId id="492"/>
            <p14:sldId id="494"/>
            <p14:sldId id="493"/>
            <p14:sldId id="507"/>
          </p14:sldIdLst>
        </p14:section>
        <p14:section name="Vision Builds" id="{6AE6FFDF-49EA-4798-8283-BBC92A65AA18}">
          <p14:sldIdLst>
            <p14:sldId id="495"/>
            <p14:sldId id="497"/>
            <p14:sldId id="498"/>
            <p14:sldId id="508"/>
            <p14:sldId id="42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0505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595" autoAdjust="0"/>
  </p:normalViewPr>
  <p:slideViewPr>
    <p:cSldViewPr>
      <p:cViewPr varScale="1">
        <p:scale>
          <a:sx n="92" d="100"/>
          <a:sy n="92" d="100"/>
        </p:scale>
        <p:origin x="942" y="72"/>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p:scale>
          <a:sx n="125" d="100"/>
          <a:sy n="125" d="100"/>
        </p:scale>
        <p:origin x="1858" y="-165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diagrams/_rels/data3.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3.xml.rels><?xml version="1.0" encoding="UTF-8" standalone="yes"?>
<Relationships xmlns="http://schemas.openxmlformats.org/package/2006/relationships"><Relationship Id="rId1"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CCE129-EF0D-453C-996D-2A783D703DE0}" type="doc">
      <dgm:prSet loTypeId="urn:microsoft.com/office/officeart/2005/8/layout/hierarchy3" loCatId="hierarchy" qsTypeId="urn:microsoft.com/office/officeart/2005/8/quickstyle/3d6" qsCatId="3D" csTypeId="urn:microsoft.com/office/officeart/2005/8/colors/colorful1" csCatId="colorful" phldr="1"/>
      <dgm:spPr/>
      <dgm:t>
        <a:bodyPr/>
        <a:lstStyle/>
        <a:p>
          <a:endParaRPr lang="en-US"/>
        </a:p>
      </dgm:t>
    </dgm:pt>
    <dgm:pt modelId="{312BFF94-7AC8-451A-A714-265BD6C0FC65}">
      <dgm:prSet custT="1"/>
      <dgm:spPr/>
      <dgm:t>
        <a:bodyPr/>
        <a:lstStyle/>
        <a:p>
          <a:pPr rtl="0"/>
          <a:r>
            <a:rPr lang="en-US" sz="2000" dirty="0" smtClean="0"/>
            <a:t>Home Page</a:t>
          </a:r>
          <a:endParaRPr lang="en-US" sz="2000" dirty="0"/>
        </a:p>
      </dgm:t>
    </dgm:pt>
    <dgm:pt modelId="{CBB2EAA9-C7D0-4219-98EE-78A416A981B3}" type="parTrans" cxnId="{26A4230B-5339-462D-872D-BF9507138EC9}">
      <dgm:prSet/>
      <dgm:spPr/>
      <dgm:t>
        <a:bodyPr/>
        <a:lstStyle/>
        <a:p>
          <a:endParaRPr lang="en-US"/>
        </a:p>
      </dgm:t>
    </dgm:pt>
    <dgm:pt modelId="{BC304507-742C-4FD6-8063-D691FBE1231F}" type="sibTrans" cxnId="{26A4230B-5339-462D-872D-BF9507138EC9}">
      <dgm:prSet/>
      <dgm:spPr/>
      <dgm:t>
        <a:bodyPr/>
        <a:lstStyle/>
        <a:p>
          <a:endParaRPr lang="en-US"/>
        </a:p>
      </dgm:t>
    </dgm:pt>
    <dgm:pt modelId="{5A49C758-313E-4BB5-988C-89C2C38BF38B}" type="pres">
      <dgm:prSet presAssocID="{D0CCE129-EF0D-453C-996D-2A783D703DE0}" presName="diagram" presStyleCnt="0">
        <dgm:presLayoutVars>
          <dgm:chPref val="1"/>
          <dgm:dir/>
          <dgm:animOne val="branch"/>
          <dgm:animLvl val="lvl"/>
          <dgm:resizeHandles/>
        </dgm:presLayoutVars>
      </dgm:prSet>
      <dgm:spPr/>
      <dgm:t>
        <a:bodyPr/>
        <a:lstStyle/>
        <a:p>
          <a:endParaRPr lang="en-US"/>
        </a:p>
      </dgm:t>
    </dgm:pt>
    <dgm:pt modelId="{5E333038-A263-45C5-9B28-E9A847E9C24E}" type="pres">
      <dgm:prSet presAssocID="{312BFF94-7AC8-451A-A714-265BD6C0FC65}" presName="root" presStyleCnt="0"/>
      <dgm:spPr/>
    </dgm:pt>
    <dgm:pt modelId="{99E617E4-86BC-49F1-A54F-C2803E7EAFE9}" type="pres">
      <dgm:prSet presAssocID="{312BFF94-7AC8-451A-A714-265BD6C0FC65}" presName="rootComposite" presStyleCnt="0"/>
      <dgm:spPr/>
    </dgm:pt>
    <dgm:pt modelId="{4B574A62-4E2B-4CC0-9D23-C0EAE82CF1A4}" type="pres">
      <dgm:prSet presAssocID="{312BFF94-7AC8-451A-A714-265BD6C0FC65}" presName="rootText" presStyleLbl="node1" presStyleIdx="0" presStyleCnt="1" custScaleX="128661"/>
      <dgm:spPr/>
      <dgm:t>
        <a:bodyPr/>
        <a:lstStyle/>
        <a:p>
          <a:endParaRPr lang="en-US"/>
        </a:p>
      </dgm:t>
    </dgm:pt>
    <dgm:pt modelId="{6ACF6881-BCBD-4E19-921C-C78F3DCB7BD6}" type="pres">
      <dgm:prSet presAssocID="{312BFF94-7AC8-451A-A714-265BD6C0FC65}" presName="rootConnector" presStyleLbl="node1" presStyleIdx="0" presStyleCnt="1"/>
      <dgm:spPr/>
      <dgm:t>
        <a:bodyPr/>
        <a:lstStyle/>
        <a:p>
          <a:endParaRPr lang="en-US"/>
        </a:p>
      </dgm:t>
    </dgm:pt>
    <dgm:pt modelId="{2B1D56E3-9E72-4062-BECB-B9D41E08366F}" type="pres">
      <dgm:prSet presAssocID="{312BFF94-7AC8-451A-A714-265BD6C0FC65}" presName="childShape" presStyleCnt="0"/>
      <dgm:spPr/>
    </dgm:pt>
  </dgm:ptLst>
  <dgm:cxnLst>
    <dgm:cxn modelId="{0EEE55F9-6D8E-41EC-AEAF-B538E4397459}" type="presOf" srcId="{312BFF94-7AC8-451A-A714-265BD6C0FC65}" destId="{4B574A62-4E2B-4CC0-9D23-C0EAE82CF1A4}" srcOrd="0" destOrd="0" presId="urn:microsoft.com/office/officeart/2005/8/layout/hierarchy3"/>
    <dgm:cxn modelId="{5E28835F-EF3E-4CF4-92AC-CFADD6BA7AE0}" type="presOf" srcId="{D0CCE129-EF0D-453C-996D-2A783D703DE0}" destId="{5A49C758-313E-4BB5-988C-89C2C38BF38B}" srcOrd="0" destOrd="0" presId="urn:microsoft.com/office/officeart/2005/8/layout/hierarchy3"/>
    <dgm:cxn modelId="{26A4230B-5339-462D-872D-BF9507138EC9}" srcId="{D0CCE129-EF0D-453C-996D-2A783D703DE0}" destId="{312BFF94-7AC8-451A-A714-265BD6C0FC65}" srcOrd="0" destOrd="0" parTransId="{CBB2EAA9-C7D0-4219-98EE-78A416A981B3}" sibTransId="{BC304507-742C-4FD6-8063-D691FBE1231F}"/>
    <dgm:cxn modelId="{8FE3B873-4091-4D1C-B8E3-4E1976ADCA80}" type="presOf" srcId="{312BFF94-7AC8-451A-A714-265BD6C0FC65}" destId="{6ACF6881-BCBD-4E19-921C-C78F3DCB7BD6}" srcOrd="1" destOrd="0" presId="urn:microsoft.com/office/officeart/2005/8/layout/hierarchy3"/>
    <dgm:cxn modelId="{BBDF762E-E931-47BD-ACE3-CD174C31E3B7}" type="presParOf" srcId="{5A49C758-313E-4BB5-988C-89C2C38BF38B}" destId="{5E333038-A263-45C5-9B28-E9A847E9C24E}" srcOrd="0" destOrd="0" presId="urn:microsoft.com/office/officeart/2005/8/layout/hierarchy3"/>
    <dgm:cxn modelId="{08818B5D-0669-4D15-8C2C-7AF339DB05FA}" type="presParOf" srcId="{5E333038-A263-45C5-9B28-E9A847E9C24E}" destId="{99E617E4-86BC-49F1-A54F-C2803E7EAFE9}" srcOrd="0" destOrd="0" presId="urn:microsoft.com/office/officeart/2005/8/layout/hierarchy3"/>
    <dgm:cxn modelId="{0D15EF47-8002-4345-836E-A8370132FF40}" type="presParOf" srcId="{99E617E4-86BC-49F1-A54F-C2803E7EAFE9}" destId="{4B574A62-4E2B-4CC0-9D23-C0EAE82CF1A4}" srcOrd="0" destOrd="0" presId="urn:microsoft.com/office/officeart/2005/8/layout/hierarchy3"/>
    <dgm:cxn modelId="{46BE2A80-A684-4595-AF08-3516EE19FEF8}" type="presParOf" srcId="{99E617E4-86BC-49F1-A54F-C2803E7EAFE9}" destId="{6ACF6881-BCBD-4E19-921C-C78F3DCB7BD6}" srcOrd="1" destOrd="0" presId="urn:microsoft.com/office/officeart/2005/8/layout/hierarchy3"/>
    <dgm:cxn modelId="{C10A6799-4BA5-48F8-934F-92FF10DE7677}" type="presParOf" srcId="{5E333038-A263-45C5-9B28-E9A847E9C24E}" destId="{2B1D56E3-9E72-4062-BECB-B9D41E08366F}"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97CB80A-8C80-4F02-A403-55F57A165AE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87DA109-6430-46B9-B5E7-2ED894E6B5DD}">
      <dgm:prSet phldrT="[Text]" custT="1"/>
      <dgm:spPr/>
      <dgm:t>
        <a:bodyPr/>
        <a:lstStyle/>
        <a:p>
          <a:r>
            <a:rPr lang="en-US" sz="1600" dirty="0" smtClean="0"/>
            <a:t>The MGT Line Levels Screen helps us to create MGT levels for the MGT lines. Only 20 levels can be defined over here</a:t>
          </a:r>
          <a:r>
            <a:rPr lang="en-US" sz="900" dirty="0" smtClean="0"/>
            <a:t>. </a:t>
          </a:r>
          <a:endParaRPr lang="en-US" sz="900" dirty="0"/>
        </a:p>
      </dgm:t>
    </dgm:pt>
    <dgm:pt modelId="{512A204A-1D40-4209-82AD-BA9994F13148}" type="parTrans" cxnId="{C913157A-A12A-4F10-957E-D36D8018CCD5}">
      <dgm:prSet/>
      <dgm:spPr/>
      <dgm:t>
        <a:bodyPr/>
        <a:lstStyle/>
        <a:p>
          <a:endParaRPr lang="en-US"/>
        </a:p>
      </dgm:t>
    </dgm:pt>
    <dgm:pt modelId="{E23953B0-45B8-4C23-AE08-80B4BBEF6879}" type="sibTrans" cxnId="{C913157A-A12A-4F10-957E-D36D8018CCD5}">
      <dgm:prSet/>
      <dgm:spPr/>
      <dgm:t>
        <a:bodyPr/>
        <a:lstStyle/>
        <a:p>
          <a:endParaRPr lang="en-US"/>
        </a:p>
      </dgm:t>
    </dgm:pt>
    <dgm:pt modelId="{AAA322DC-8CBD-4637-AC45-DBCD741DB5C6}">
      <dgm:prSet phldrT="[Text]" phldr="1" custT="1"/>
      <dgm:spPr/>
      <dgm:t>
        <a:bodyPr/>
        <a:lstStyle/>
        <a:p>
          <a:endParaRPr lang="en-US" sz="100" dirty="0"/>
        </a:p>
      </dgm:t>
    </dgm:pt>
    <dgm:pt modelId="{921F38EC-9990-4813-8487-EA6164DD14D4}" type="parTrans" cxnId="{8E5D4090-8532-4B91-84B4-218986B2C786}">
      <dgm:prSet/>
      <dgm:spPr/>
      <dgm:t>
        <a:bodyPr/>
        <a:lstStyle/>
        <a:p>
          <a:endParaRPr lang="en-US"/>
        </a:p>
      </dgm:t>
    </dgm:pt>
    <dgm:pt modelId="{21BE8E15-202B-42DA-BA37-815D6B8D83B2}" type="sibTrans" cxnId="{8E5D4090-8532-4B91-84B4-218986B2C786}">
      <dgm:prSet/>
      <dgm:spPr/>
      <dgm:t>
        <a:bodyPr/>
        <a:lstStyle/>
        <a:p>
          <a:endParaRPr lang="en-US"/>
        </a:p>
      </dgm:t>
    </dgm:pt>
    <dgm:pt modelId="{E4921135-751F-42A8-ABF0-D7572A1638A5}" type="pres">
      <dgm:prSet presAssocID="{697CB80A-8C80-4F02-A403-55F57A165AE9}" presName="linear" presStyleCnt="0">
        <dgm:presLayoutVars>
          <dgm:animLvl val="lvl"/>
          <dgm:resizeHandles val="exact"/>
        </dgm:presLayoutVars>
      </dgm:prSet>
      <dgm:spPr/>
      <dgm:t>
        <a:bodyPr/>
        <a:lstStyle/>
        <a:p>
          <a:endParaRPr lang="en-US"/>
        </a:p>
      </dgm:t>
    </dgm:pt>
    <dgm:pt modelId="{67A07BA9-5754-43B3-BC5C-68BD419042B9}" type="pres">
      <dgm:prSet presAssocID="{F87DA109-6430-46B9-B5E7-2ED894E6B5DD}" presName="parentText" presStyleLbl="node1" presStyleIdx="0" presStyleCnt="1">
        <dgm:presLayoutVars>
          <dgm:chMax val="0"/>
          <dgm:bulletEnabled val="1"/>
        </dgm:presLayoutVars>
      </dgm:prSet>
      <dgm:spPr/>
      <dgm:t>
        <a:bodyPr/>
        <a:lstStyle/>
        <a:p>
          <a:endParaRPr lang="en-US"/>
        </a:p>
      </dgm:t>
    </dgm:pt>
    <dgm:pt modelId="{A3777ABC-8DC4-416B-8A1D-34833C7BC84A}" type="pres">
      <dgm:prSet presAssocID="{F87DA109-6430-46B9-B5E7-2ED894E6B5DD}" presName="childText" presStyleLbl="revTx" presStyleIdx="0" presStyleCnt="1">
        <dgm:presLayoutVars>
          <dgm:bulletEnabled val="1"/>
        </dgm:presLayoutVars>
      </dgm:prSet>
      <dgm:spPr/>
      <dgm:t>
        <a:bodyPr/>
        <a:lstStyle/>
        <a:p>
          <a:endParaRPr lang="en-US"/>
        </a:p>
      </dgm:t>
    </dgm:pt>
  </dgm:ptLst>
  <dgm:cxnLst>
    <dgm:cxn modelId="{8E5D4090-8532-4B91-84B4-218986B2C786}" srcId="{F87DA109-6430-46B9-B5E7-2ED894E6B5DD}" destId="{AAA322DC-8CBD-4637-AC45-DBCD741DB5C6}" srcOrd="0" destOrd="0" parTransId="{921F38EC-9990-4813-8487-EA6164DD14D4}" sibTransId="{21BE8E15-202B-42DA-BA37-815D6B8D83B2}"/>
    <dgm:cxn modelId="{79AA1699-0F24-471B-8655-33074CB90C94}" type="presOf" srcId="{697CB80A-8C80-4F02-A403-55F57A165AE9}" destId="{E4921135-751F-42A8-ABF0-D7572A1638A5}" srcOrd="0" destOrd="0" presId="urn:microsoft.com/office/officeart/2005/8/layout/vList2"/>
    <dgm:cxn modelId="{8F2D0D43-8938-46A4-9A4D-02F583061E58}" type="presOf" srcId="{AAA322DC-8CBD-4637-AC45-DBCD741DB5C6}" destId="{A3777ABC-8DC4-416B-8A1D-34833C7BC84A}" srcOrd="0" destOrd="0" presId="urn:microsoft.com/office/officeart/2005/8/layout/vList2"/>
    <dgm:cxn modelId="{C913157A-A12A-4F10-957E-D36D8018CCD5}" srcId="{697CB80A-8C80-4F02-A403-55F57A165AE9}" destId="{F87DA109-6430-46B9-B5E7-2ED894E6B5DD}" srcOrd="0" destOrd="0" parTransId="{512A204A-1D40-4209-82AD-BA9994F13148}" sibTransId="{E23953B0-45B8-4C23-AE08-80B4BBEF6879}"/>
    <dgm:cxn modelId="{0FA020F2-DA4A-4A87-B8BE-B93B3C51FFB6}" type="presOf" srcId="{F87DA109-6430-46B9-B5E7-2ED894E6B5DD}" destId="{67A07BA9-5754-43B3-BC5C-68BD419042B9}" srcOrd="0" destOrd="0" presId="urn:microsoft.com/office/officeart/2005/8/layout/vList2"/>
    <dgm:cxn modelId="{4B68E657-FC7B-4F47-BD2A-3D65582BE894}" type="presParOf" srcId="{E4921135-751F-42A8-ABF0-D7572A1638A5}" destId="{67A07BA9-5754-43B3-BC5C-68BD419042B9}" srcOrd="0" destOrd="0" presId="urn:microsoft.com/office/officeart/2005/8/layout/vList2"/>
    <dgm:cxn modelId="{F61A864D-8F49-40A4-9FBB-001739BC6ED8}" type="presParOf" srcId="{E4921135-751F-42A8-ABF0-D7572A1638A5}" destId="{A3777ABC-8DC4-416B-8A1D-34833C7BC84A}"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03F1C67-709A-43AF-92B1-C65768F40CB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55631EE-384E-43A8-BE1E-E7ED71FD6361}">
      <dgm:prSet phldrT="[Text]" custT="1"/>
      <dgm:spPr/>
      <dgm:t>
        <a:bodyPr/>
        <a:lstStyle/>
        <a:p>
          <a:r>
            <a:rPr lang="en-US" sz="1400" b="1" dirty="0" smtClean="0"/>
            <a:t>Management line Code</a:t>
          </a:r>
          <a:endParaRPr lang="en-US" sz="1400" b="1" dirty="0"/>
        </a:p>
      </dgm:t>
    </dgm:pt>
    <dgm:pt modelId="{E1C2C1CB-AA5E-49CC-A694-A5F456CD6A95}" type="parTrans" cxnId="{E4F8BF37-2E71-41ED-B02D-C633B83E63B6}">
      <dgm:prSet/>
      <dgm:spPr/>
      <dgm:t>
        <a:bodyPr/>
        <a:lstStyle/>
        <a:p>
          <a:endParaRPr lang="en-US" sz="1400"/>
        </a:p>
      </dgm:t>
    </dgm:pt>
    <dgm:pt modelId="{DFFDDB96-1838-43F9-9108-2F840389E2CD}" type="sibTrans" cxnId="{E4F8BF37-2E71-41ED-B02D-C633B83E63B6}">
      <dgm:prSet/>
      <dgm:spPr/>
      <dgm:t>
        <a:bodyPr/>
        <a:lstStyle/>
        <a:p>
          <a:endParaRPr lang="en-US" sz="1400"/>
        </a:p>
      </dgm:t>
    </dgm:pt>
    <dgm:pt modelId="{5948E4B3-597C-4371-80AF-59CECC6F909C}">
      <dgm:prSet phldrT="[Text]" custT="1"/>
      <dgm:spPr/>
      <dgm:t>
        <a:bodyPr/>
        <a:lstStyle/>
        <a:p>
          <a:r>
            <a:rPr lang="en-US" sz="1400" b="1" dirty="0" err="1" smtClean="0"/>
            <a:t>Source_Type</a:t>
          </a:r>
          <a:r>
            <a:rPr lang="en-US" sz="1400" dirty="0" smtClean="0"/>
            <a:t> identifies if source is data or a calculated line</a:t>
          </a:r>
        </a:p>
        <a:p>
          <a:r>
            <a:rPr lang="en-US" sz="1400" b="1" dirty="0" err="1" smtClean="0"/>
            <a:t>Ytd_Calc</a:t>
          </a:r>
          <a:r>
            <a:rPr lang="en-US" sz="1400" dirty="0" smtClean="0"/>
            <a:t> indicates YTD Calculation logic i.e. Aggregate / EOP / Average etc.</a:t>
          </a:r>
        </a:p>
        <a:p>
          <a:r>
            <a:rPr lang="en-US" sz="1400" b="1" dirty="0" smtClean="0"/>
            <a:t>Sign Change </a:t>
          </a:r>
          <a:r>
            <a:rPr lang="en-US" sz="1400" b="0" dirty="0" smtClean="0"/>
            <a:t>indicates</a:t>
          </a:r>
          <a:r>
            <a:rPr lang="en-US" sz="1400" dirty="0" smtClean="0"/>
            <a:t> Reversal of sign</a:t>
          </a:r>
          <a:endParaRPr lang="en-US" sz="1400" dirty="0"/>
        </a:p>
      </dgm:t>
    </dgm:pt>
    <dgm:pt modelId="{0E97EE4D-BA2D-40E2-829A-61E50132C1B6}" type="parTrans" cxnId="{D9D9CBEA-8C9D-4D3A-9636-C7239767B84A}">
      <dgm:prSet/>
      <dgm:spPr/>
      <dgm:t>
        <a:bodyPr/>
        <a:lstStyle/>
        <a:p>
          <a:endParaRPr lang="en-US" sz="1400"/>
        </a:p>
      </dgm:t>
    </dgm:pt>
    <dgm:pt modelId="{3435B81C-0298-44CF-BD2C-B728DEE7C25B}" type="sibTrans" cxnId="{D9D9CBEA-8C9D-4D3A-9636-C7239767B84A}">
      <dgm:prSet/>
      <dgm:spPr/>
      <dgm:t>
        <a:bodyPr/>
        <a:lstStyle/>
        <a:p>
          <a:endParaRPr lang="en-US" sz="1400"/>
        </a:p>
      </dgm:t>
    </dgm:pt>
    <dgm:pt modelId="{E59C4310-6BC3-4212-85C4-EB745A8CFAA3}">
      <dgm:prSet phldrT="[Text]" custT="1"/>
      <dgm:spPr/>
      <dgm:t>
        <a:bodyPr/>
        <a:lstStyle/>
        <a:p>
          <a:r>
            <a:rPr lang="en-US" sz="1400" b="1" dirty="0" err="1" smtClean="0"/>
            <a:t>Better_Worse_Indicator</a:t>
          </a:r>
          <a:r>
            <a:rPr lang="en-US" sz="1400" dirty="0" smtClean="0"/>
            <a:t> - For Variance Analysis - Income is computed as Current Period - Prior Period whereas Expenses are computed as Previous - Current Period. This column allows the flexibility in Vision to define the computation.</a:t>
          </a:r>
          <a:endParaRPr lang="en-US" sz="1400" dirty="0"/>
        </a:p>
      </dgm:t>
    </dgm:pt>
    <dgm:pt modelId="{2184492B-7223-4581-8A36-A203C7B4DF03}" type="parTrans" cxnId="{53BF20D4-F6B8-4127-841F-B7578EAADC79}">
      <dgm:prSet/>
      <dgm:spPr/>
      <dgm:t>
        <a:bodyPr/>
        <a:lstStyle/>
        <a:p>
          <a:endParaRPr lang="en-US" sz="1400"/>
        </a:p>
      </dgm:t>
    </dgm:pt>
    <dgm:pt modelId="{1615F63A-88C8-4EB5-B47B-CF3369231A96}" type="sibTrans" cxnId="{53BF20D4-F6B8-4127-841F-B7578EAADC79}">
      <dgm:prSet/>
      <dgm:spPr/>
      <dgm:t>
        <a:bodyPr/>
        <a:lstStyle/>
        <a:p>
          <a:endParaRPr lang="en-US" sz="1400"/>
        </a:p>
      </dgm:t>
    </dgm:pt>
    <dgm:pt modelId="{9F6F8812-5A0E-435B-A9BF-1476F71EF319}">
      <dgm:prSet phldrT="[Text]" custT="1"/>
      <dgm:spPr/>
      <dgm:t>
        <a:bodyPr/>
        <a:lstStyle/>
        <a:p>
          <a:r>
            <a:rPr lang="en-US" sz="1400" b="1" dirty="0" smtClean="0"/>
            <a:t>Conversion</a:t>
          </a:r>
          <a:r>
            <a:rPr lang="en-US" sz="1400" dirty="0" smtClean="0"/>
            <a:t> - Some fields are not converted to FCY/LCY such as Interest Rate. This flag allows the flexibility to be set for MRLs/ FRLs</a:t>
          </a:r>
          <a:endParaRPr lang="en-US" sz="1400" dirty="0"/>
        </a:p>
      </dgm:t>
    </dgm:pt>
    <dgm:pt modelId="{E0081272-AE8B-4BE7-9079-9463AB4A10CE}" type="parTrans" cxnId="{5BDFE739-32D9-4953-AC3D-474EC185A915}">
      <dgm:prSet/>
      <dgm:spPr/>
      <dgm:t>
        <a:bodyPr/>
        <a:lstStyle/>
        <a:p>
          <a:endParaRPr lang="en-US" sz="1400"/>
        </a:p>
      </dgm:t>
    </dgm:pt>
    <dgm:pt modelId="{BA400AA6-9A62-47E9-9C51-C15CAAF4D7C9}" type="sibTrans" cxnId="{5BDFE739-32D9-4953-AC3D-474EC185A915}">
      <dgm:prSet/>
      <dgm:spPr/>
      <dgm:t>
        <a:bodyPr/>
        <a:lstStyle/>
        <a:p>
          <a:endParaRPr lang="en-US" sz="1400"/>
        </a:p>
      </dgm:t>
    </dgm:pt>
    <dgm:pt modelId="{5DC4600B-F07E-4EBC-A214-9072F13EE29D}" type="pres">
      <dgm:prSet presAssocID="{E03F1C67-709A-43AF-92B1-C65768F40CB4}" presName="vert0" presStyleCnt="0">
        <dgm:presLayoutVars>
          <dgm:dir/>
          <dgm:animOne val="branch"/>
          <dgm:animLvl val="lvl"/>
        </dgm:presLayoutVars>
      </dgm:prSet>
      <dgm:spPr/>
      <dgm:t>
        <a:bodyPr/>
        <a:lstStyle/>
        <a:p>
          <a:endParaRPr lang="en-US"/>
        </a:p>
      </dgm:t>
    </dgm:pt>
    <dgm:pt modelId="{BBB5BC1C-C14C-4C0B-ABAF-07B05179EA09}" type="pres">
      <dgm:prSet presAssocID="{655631EE-384E-43A8-BE1E-E7ED71FD6361}" presName="thickLine" presStyleLbl="alignNode1" presStyleIdx="0" presStyleCnt="1"/>
      <dgm:spPr/>
    </dgm:pt>
    <dgm:pt modelId="{49B6EAED-C9A9-4F2C-AFF2-BB56213D6FCE}" type="pres">
      <dgm:prSet presAssocID="{655631EE-384E-43A8-BE1E-E7ED71FD6361}" presName="horz1" presStyleCnt="0"/>
      <dgm:spPr/>
    </dgm:pt>
    <dgm:pt modelId="{703D81B6-7FF9-4A53-B5F9-BE1A303B4737}" type="pres">
      <dgm:prSet presAssocID="{655631EE-384E-43A8-BE1E-E7ED71FD6361}" presName="tx1" presStyleLbl="revTx" presStyleIdx="0" presStyleCnt="4" custScaleX="118634"/>
      <dgm:spPr/>
      <dgm:t>
        <a:bodyPr/>
        <a:lstStyle/>
        <a:p>
          <a:endParaRPr lang="en-US"/>
        </a:p>
      </dgm:t>
    </dgm:pt>
    <dgm:pt modelId="{130E940D-C373-4B7A-B98F-C1FFB8CC4F2D}" type="pres">
      <dgm:prSet presAssocID="{655631EE-384E-43A8-BE1E-E7ED71FD6361}" presName="vert1" presStyleCnt="0"/>
      <dgm:spPr/>
    </dgm:pt>
    <dgm:pt modelId="{5684B976-59A3-4E39-829A-EA465A38A882}" type="pres">
      <dgm:prSet presAssocID="{5948E4B3-597C-4371-80AF-59CECC6F909C}" presName="vertSpace2a" presStyleCnt="0"/>
      <dgm:spPr/>
    </dgm:pt>
    <dgm:pt modelId="{AD4D3628-B1B8-4D2C-B737-17B1B2AEE99C}" type="pres">
      <dgm:prSet presAssocID="{5948E4B3-597C-4371-80AF-59CECC6F909C}" presName="horz2" presStyleCnt="0"/>
      <dgm:spPr/>
    </dgm:pt>
    <dgm:pt modelId="{56A45D3C-2824-46E7-AEF1-F731CCF71E60}" type="pres">
      <dgm:prSet presAssocID="{5948E4B3-597C-4371-80AF-59CECC6F909C}" presName="horzSpace2" presStyleCnt="0"/>
      <dgm:spPr/>
    </dgm:pt>
    <dgm:pt modelId="{422922A1-4803-4AA2-9C4C-C6507E667551}" type="pres">
      <dgm:prSet presAssocID="{5948E4B3-597C-4371-80AF-59CECC6F909C}" presName="tx2" presStyleLbl="revTx" presStyleIdx="1" presStyleCnt="4" custScaleX="115411" custScaleY="136525"/>
      <dgm:spPr/>
      <dgm:t>
        <a:bodyPr/>
        <a:lstStyle/>
        <a:p>
          <a:endParaRPr lang="en-US"/>
        </a:p>
      </dgm:t>
    </dgm:pt>
    <dgm:pt modelId="{7E39894A-2949-4A08-AECE-2B2638835529}" type="pres">
      <dgm:prSet presAssocID="{5948E4B3-597C-4371-80AF-59CECC6F909C}" presName="vert2" presStyleCnt="0"/>
      <dgm:spPr/>
    </dgm:pt>
    <dgm:pt modelId="{F7D604F8-CEB8-4B81-AA29-1213C5AD3931}" type="pres">
      <dgm:prSet presAssocID="{5948E4B3-597C-4371-80AF-59CECC6F909C}" presName="thinLine2b" presStyleLbl="callout" presStyleIdx="0" presStyleCnt="3"/>
      <dgm:spPr/>
    </dgm:pt>
    <dgm:pt modelId="{D7E387B7-F63D-452E-BE3B-6A2BC2BC0AD5}" type="pres">
      <dgm:prSet presAssocID="{5948E4B3-597C-4371-80AF-59CECC6F909C}" presName="vertSpace2b" presStyleCnt="0"/>
      <dgm:spPr/>
    </dgm:pt>
    <dgm:pt modelId="{AAFB7978-E91F-4696-8DA4-0B895E295FE4}" type="pres">
      <dgm:prSet presAssocID="{E59C4310-6BC3-4212-85C4-EB745A8CFAA3}" presName="horz2" presStyleCnt="0"/>
      <dgm:spPr/>
    </dgm:pt>
    <dgm:pt modelId="{13001FC5-A733-47CA-AE7E-EB9AF748FA88}" type="pres">
      <dgm:prSet presAssocID="{E59C4310-6BC3-4212-85C4-EB745A8CFAA3}" presName="horzSpace2" presStyleCnt="0"/>
      <dgm:spPr/>
    </dgm:pt>
    <dgm:pt modelId="{83F1A563-8679-4995-A048-C94A8164828A}" type="pres">
      <dgm:prSet presAssocID="{E59C4310-6BC3-4212-85C4-EB745A8CFAA3}" presName="tx2" presStyleLbl="revTx" presStyleIdx="2" presStyleCnt="4" custScaleX="118052" custScaleY="116039"/>
      <dgm:spPr/>
      <dgm:t>
        <a:bodyPr/>
        <a:lstStyle/>
        <a:p>
          <a:endParaRPr lang="en-US"/>
        </a:p>
      </dgm:t>
    </dgm:pt>
    <dgm:pt modelId="{CAE124FC-5F10-446B-9B98-A9798B4614CC}" type="pres">
      <dgm:prSet presAssocID="{E59C4310-6BC3-4212-85C4-EB745A8CFAA3}" presName="vert2" presStyleCnt="0"/>
      <dgm:spPr/>
    </dgm:pt>
    <dgm:pt modelId="{B4D79D45-D7C8-41DE-AEAB-F1D3C270CCCD}" type="pres">
      <dgm:prSet presAssocID="{E59C4310-6BC3-4212-85C4-EB745A8CFAA3}" presName="thinLine2b" presStyleLbl="callout" presStyleIdx="1" presStyleCnt="3"/>
      <dgm:spPr/>
    </dgm:pt>
    <dgm:pt modelId="{3BB1FA4D-AD89-4D39-A69F-5649FA5E0169}" type="pres">
      <dgm:prSet presAssocID="{E59C4310-6BC3-4212-85C4-EB745A8CFAA3}" presName="vertSpace2b" presStyleCnt="0"/>
      <dgm:spPr/>
    </dgm:pt>
    <dgm:pt modelId="{3B0D66DE-331C-45AF-AF7A-95AC3B833D10}" type="pres">
      <dgm:prSet presAssocID="{9F6F8812-5A0E-435B-A9BF-1476F71EF319}" presName="horz2" presStyleCnt="0"/>
      <dgm:spPr/>
    </dgm:pt>
    <dgm:pt modelId="{8DDBDFEF-5507-4307-A1B1-0242A62DD519}" type="pres">
      <dgm:prSet presAssocID="{9F6F8812-5A0E-435B-A9BF-1476F71EF319}" presName="horzSpace2" presStyleCnt="0"/>
      <dgm:spPr/>
    </dgm:pt>
    <dgm:pt modelId="{D5432B4F-8938-4BB7-9DCB-308D4D6EA7C6}" type="pres">
      <dgm:prSet presAssocID="{9F6F8812-5A0E-435B-A9BF-1476F71EF319}" presName="tx2" presStyleLbl="revTx" presStyleIdx="3" presStyleCnt="4" custScaleX="118052" custLinFactNeighborX="155" custLinFactNeighborY="-1614"/>
      <dgm:spPr/>
      <dgm:t>
        <a:bodyPr/>
        <a:lstStyle/>
        <a:p>
          <a:endParaRPr lang="en-US"/>
        </a:p>
      </dgm:t>
    </dgm:pt>
    <dgm:pt modelId="{F0BAEB16-A13B-4AB6-B942-5C6264699F0B}" type="pres">
      <dgm:prSet presAssocID="{9F6F8812-5A0E-435B-A9BF-1476F71EF319}" presName="vert2" presStyleCnt="0"/>
      <dgm:spPr/>
    </dgm:pt>
    <dgm:pt modelId="{261F03FB-FA14-4786-9A4D-F10EE1D9EFBD}" type="pres">
      <dgm:prSet presAssocID="{9F6F8812-5A0E-435B-A9BF-1476F71EF319}" presName="thinLine2b" presStyleLbl="callout" presStyleIdx="2" presStyleCnt="3"/>
      <dgm:spPr/>
    </dgm:pt>
    <dgm:pt modelId="{F63D97D6-8F1A-4212-98BA-A92C62A7A67B}" type="pres">
      <dgm:prSet presAssocID="{9F6F8812-5A0E-435B-A9BF-1476F71EF319}" presName="vertSpace2b" presStyleCnt="0"/>
      <dgm:spPr/>
    </dgm:pt>
  </dgm:ptLst>
  <dgm:cxnLst>
    <dgm:cxn modelId="{E4F8BF37-2E71-41ED-B02D-C633B83E63B6}" srcId="{E03F1C67-709A-43AF-92B1-C65768F40CB4}" destId="{655631EE-384E-43A8-BE1E-E7ED71FD6361}" srcOrd="0" destOrd="0" parTransId="{E1C2C1CB-AA5E-49CC-A694-A5F456CD6A95}" sibTransId="{DFFDDB96-1838-43F9-9108-2F840389E2CD}"/>
    <dgm:cxn modelId="{D370F86C-4C53-4820-A08B-932CDA72F906}" type="presOf" srcId="{E59C4310-6BC3-4212-85C4-EB745A8CFAA3}" destId="{83F1A563-8679-4995-A048-C94A8164828A}" srcOrd="0" destOrd="0" presId="urn:microsoft.com/office/officeart/2008/layout/LinedList"/>
    <dgm:cxn modelId="{5BDFE739-32D9-4953-AC3D-474EC185A915}" srcId="{655631EE-384E-43A8-BE1E-E7ED71FD6361}" destId="{9F6F8812-5A0E-435B-A9BF-1476F71EF319}" srcOrd="2" destOrd="0" parTransId="{E0081272-AE8B-4BE7-9079-9463AB4A10CE}" sibTransId="{BA400AA6-9A62-47E9-9C51-C15CAAF4D7C9}"/>
    <dgm:cxn modelId="{03769E93-BE94-48AF-9EF3-D2381CEDBA29}" type="presOf" srcId="{655631EE-384E-43A8-BE1E-E7ED71FD6361}" destId="{703D81B6-7FF9-4A53-B5F9-BE1A303B4737}" srcOrd="0" destOrd="0" presId="urn:microsoft.com/office/officeart/2008/layout/LinedList"/>
    <dgm:cxn modelId="{460F6F8E-654B-44A0-9745-FF1F03635DE8}" type="presOf" srcId="{5948E4B3-597C-4371-80AF-59CECC6F909C}" destId="{422922A1-4803-4AA2-9C4C-C6507E667551}" srcOrd="0" destOrd="0" presId="urn:microsoft.com/office/officeart/2008/layout/LinedList"/>
    <dgm:cxn modelId="{D26BF9B9-1AB2-4C79-8970-E83A401511AB}" type="presOf" srcId="{E03F1C67-709A-43AF-92B1-C65768F40CB4}" destId="{5DC4600B-F07E-4EBC-A214-9072F13EE29D}" srcOrd="0" destOrd="0" presId="urn:microsoft.com/office/officeart/2008/layout/LinedList"/>
    <dgm:cxn modelId="{7135D069-3124-4AD1-809C-6C2C01B4AAE7}" type="presOf" srcId="{9F6F8812-5A0E-435B-A9BF-1476F71EF319}" destId="{D5432B4F-8938-4BB7-9DCB-308D4D6EA7C6}" srcOrd="0" destOrd="0" presId="urn:microsoft.com/office/officeart/2008/layout/LinedList"/>
    <dgm:cxn modelId="{53BF20D4-F6B8-4127-841F-B7578EAADC79}" srcId="{655631EE-384E-43A8-BE1E-E7ED71FD6361}" destId="{E59C4310-6BC3-4212-85C4-EB745A8CFAA3}" srcOrd="1" destOrd="0" parTransId="{2184492B-7223-4581-8A36-A203C7B4DF03}" sibTransId="{1615F63A-88C8-4EB5-B47B-CF3369231A96}"/>
    <dgm:cxn modelId="{D9D9CBEA-8C9D-4D3A-9636-C7239767B84A}" srcId="{655631EE-384E-43A8-BE1E-E7ED71FD6361}" destId="{5948E4B3-597C-4371-80AF-59CECC6F909C}" srcOrd="0" destOrd="0" parTransId="{0E97EE4D-BA2D-40E2-829A-61E50132C1B6}" sibTransId="{3435B81C-0298-44CF-BD2C-B728DEE7C25B}"/>
    <dgm:cxn modelId="{D57C02C0-85F9-4DC0-AC01-CAE95A3F67A4}" type="presParOf" srcId="{5DC4600B-F07E-4EBC-A214-9072F13EE29D}" destId="{BBB5BC1C-C14C-4C0B-ABAF-07B05179EA09}" srcOrd="0" destOrd="0" presId="urn:microsoft.com/office/officeart/2008/layout/LinedList"/>
    <dgm:cxn modelId="{BF314556-F079-4782-8B19-2CBD551B01FA}" type="presParOf" srcId="{5DC4600B-F07E-4EBC-A214-9072F13EE29D}" destId="{49B6EAED-C9A9-4F2C-AFF2-BB56213D6FCE}" srcOrd="1" destOrd="0" presId="urn:microsoft.com/office/officeart/2008/layout/LinedList"/>
    <dgm:cxn modelId="{D6A79C12-AB57-41D4-A826-6779FF5ECDDF}" type="presParOf" srcId="{49B6EAED-C9A9-4F2C-AFF2-BB56213D6FCE}" destId="{703D81B6-7FF9-4A53-B5F9-BE1A303B4737}" srcOrd="0" destOrd="0" presId="urn:microsoft.com/office/officeart/2008/layout/LinedList"/>
    <dgm:cxn modelId="{65AAFEB9-0EDB-4C41-921E-518C576F45E4}" type="presParOf" srcId="{49B6EAED-C9A9-4F2C-AFF2-BB56213D6FCE}" destId="{130E940D-C373-4B7A-B98F-C1FFB8CC4F2D}" srcOrd="1" destOrd="0" presId="urn:microsoft.com/office/officeart/2008/layout/LinedList"/>
    <dgm:cxn modelId="{FFE8D75B-B361-49FB-B68B-16E5DCA2262C}" type="presParOf" srcId="{130E940D-C373-4B7A-B98F-C1FFB8CC4F2D}" destId="{5684B976-59A3-4E39-829A-EA465A38A882}" srcOrd="0" destOrd="0" presId="urn:microsoft.com/office/officeart/2008/layout/LinedList"/>
    <dgm:cxn modelId="{9D209AAA-BBD8-4D45-8BDD-35FBB93A578D}" type="presParOf" srcId="{130E940D-C373-4B7A-B98F-C1FFB8CC4F2D}" destId="{AD4D3628-B1B8-4D2C-B737-17B1B2AEE99C}" srcOrd="1" destOrd="0" presId="urn:microsoft.com/office/officeart/2008/layout/LinedList"/>
    <dgm:cxn modelId="{2EB11C67-6D9B-4AF1-B208-82C25461E068}" type="presParOf" srcId="{AD4D3628-B1B8-4D2C-B737-17B1B2AEE99C}" destId="{56A45D3C-2824-46E7-AEF1-F731CCF71E60}" srcOrd="0" destOrd="0" presId="urn:microsoft.com/office/officeart/2008/layout/LinedList"/>
    <dgm:cxn modelId="{ABAEB466-70FA-4199-97DA-ACC4E6209420}" type="presParOf" srcId="{AD4D3628-B1B8-4D2C-B737-17B1B2AEE99C}" destId="{422922A1-4803-4AA2-9C4C-C6507E667551}" srcOrd="1" destOrd="0" presId="urn:microsoft.com/office/officeart/2008/layout/LinedList"/>
    <dgm:cxn modelId="{B03AB25C-A33C-4C16-B308-08ACFFD5E114}" type="presParOf" srcId="{AD4D3628-B1B8-4D2C-B737-17B1B2AEE99C}" destId="{7E39894A-2949-4A08-AECE-2B2638835529}" srcOrd="2" destOrd="0" presId="urn:microsoft.com/office/officeart/2008/layout/LinedList"/>
    <dgm:cxn modelId="{C920F225-D919-44B2-BB73-D35980CAA6DC}" type="presParOf" srcId="{130E940D-C373-4B7A-B98F-C1FFB8CC4F2D}" destId="{F7D604F8-CEB8-4B81-AA29-1213C5AD3931}" srcOrd="2" destOrd="0" presId="urn:microsoft.com/office/officeart/2008/layout/LinedList"/>
    <dgm:cxn modelId="{CD328573-9167-4695-8EE5-07C52E21555C}" type="presParOf" srcId="{130E940D-C373-4B7A-B98F-C1FFB8CC4F2D}" destId="{D7E387B7-F63D-452E-BE3B-6A2BC2BC0AD5}" srcOrd="3" destOrd="0" presId="urn:microsoft.com/office/officeart/2008/layout/LinedList"/>
    <dgm:cxn modelId="{103A6CC6-2F6C-4EE1-9F1D-4D914E4DF603}" type="presParOf" srcId="{130E940D-C373-4B7A-B98F-C1FFB8CC4F2D}" destId="{AAFB7978-E91F-4696-8DA4-0B895E295FE4}" srcOrd="4" destOrd="0" presId="urn:microsoft.com/office/officeart/2008/layout/LinedList"/>
    <dgm:cxn modelId="{71DECDB4-6013-479D-90F8-45875315A233}" type="presParOf" srcId="{AAFB7978-E91F-4696-8DA4-0B895E295FE4}" destId="{13001FC5-A733-47CA-AE7E-EB9AF748FA88}" srcOrd="0" destOrd="0" presId="urn:microsoft.com/office/officeart/2008/layout/LinedList"/>
    <dgm:cxn modelId="{F72D1537-8893-47C7-9164-112F2CC61494}" type="presParOf" srcId="{AAFB7978-E91F-4696-8DA4-0B895E295FE4}" destId="{83F1A563-8679-4995-A048-C94A8164828A}" srcOrd="1" destOrd="0" presId="urn:microsoft.com/office/officeart/2008/layout/LinedList"/>
    <dgm:cxn modelId="{9EBE3A53-2056-419A-B7CE-B9921C9690EB}" type="presParOf" srcId="{AAFB7978-E91F-4696-8DA4-0B895E295FE4}" destId="{CAE124FC-5F10-446B-9B98-A9798B4614CC}" srcOrd="2" destOrd="0" presId="urn:microsoft.com/office/officeart/2008/layout/LinedList"/>
    <dgm:cxn modelId="{33A84164-C16E-45DB-A22D-ECC6E51FC489}" type="presParOf" srcId="{130E940D-C373-4B7A-B98F-C1FFB8CC4F2D}" destId="{B4D79D45-D7C8-41DE-AEAB-F1D3C270CCCD}" srcOrd="5" destOrd="0" presId="urn:microsoft.com/office/officeart/2008/layout/LinedList"/>
    <dgm:cxn modelId="{822295A3-FFCB-40BF-9BF1-42444E1B8A0D}" type="presParOf" srcId="{130E940D-C373-4B7A-B98F-C1FFB8CC4F2D}" destId="{3BB1FA4D-AD89-4D39-A69F-5649FA5E0169}" srcOrd="6" destOrd="0" presId="urn:microsoft.com/office/officeart/2008/layout/LinedList"/>
    <dgm:cxn modelId="{7D9FC2DD-1F7D-4461-8396-9E5DB7009D00}" type="presParOf" srcId="{130E940D-C373-4B7A-B98F-C1FFB8CC4F2D}" destId="{3B0D66DE-331C-45AF-AF7A-95AC3B833D10}" srcOrd="7" destOrd="0" presId="urn:microsoft.com/office/officeart/2008/layout/LinedList"/>
    <dgm:cxn modelId="{97404EC1-1D9B-4EC9-BBE4-2A0C46A17D44}" type="presParOf" srcId="{3B0D66DE-331C-45AF-AF7A-95AC3B833D10}" destId="{8DDBDFEF-5507-4307-A1B1-0242A62DD519}" srcOrd="0" destOrd="0" presId="urn:microsoft.com/office/officeart/2008/layout/LinedList"/>
    <dgm:cxn modelId="{6CEA20F6-99D4-4D6C-B6FE-B17852486E80}" type="presParOf" srcId="{3B0D66DE-331C-45AF-AF7A-95AC3B833D10}" destId="{D5432B4F-8938-4BB7-9DCB-308D4D6EA7C6}" srcOrd="1" destOrd="0" presId="urn:microsoft.com/office/officeart/2008/layout/LinedList"/>
    <dgm:cxn modelId="{A3476B80-8B6E-45C9-A283-F38669250A6C}" type="presParOf" srcId="{3B0D66DE-331C-45AF-AF7A-95AC3B833D10}" destId="{F0BAEB16-A13B-4AB6-B942-5C6264699F0B}" srcOrd="2" destOrd="0" presId="urn:microsoft.com/office/officeart/2008/layout/LinedList"/>
    <dgm:cxn modelId="{D849786E-9793-4AFA-866F-95300ABD332E}" type="presParOf" srcId="{130E940D-C373-4B7A-B98F-C1FFB8CC4F2D}" destId="{261F03FB-FA14-4786-9A4D-F10EE1D9EFBD}" srcOrd="8" destOrd="0" presId="urn:microsoft.com/office/officeart/2008/layout/LinedList"/>
    <dgm:cxn modelId="{D96BEAF7-AE0C-45C9-9AC6-20B76F7E38CE}" type="presParOf" srcId="{130E940D-C373-4B7A-B98F-C1FFB8CC4F2D}" destId="{F63D97D6-8F1A-4212-98BA-A92C62A7A67B}"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D44CDC0-A982-45CF-93D5-4A3C044C0854}" type="doc">
      <dgm:prSet loTypeId="urn:microsoft.com/office/officeart/2005/8/layout/cycle4" loCatId="matrix" qsTypeId="urn:microsoft.com/office/officeart/2005/8/quickstyle/simple1" qsCatId="simple" csTypeId="urn:microsoft.com/office/officeart/2005/8/colors/accent1_2" csCatId="accent1" phldr="1"/>
      <dgm:spPr/>
      <dgm:t>
        <a:bodyPr/>
        <a:lstStyle/>
        <a:p>
          <a:endParaRPr lang="en-US"/>
        </a:p>
      </dgm:t>
    </dgm:pt>
    <dgm:pt modelId="{4F227ED5-8316-46D1-8FA6-B880FB97A966}">
      <dgm:prSet phldrT="[Text]" custT="1"/>
      <dgm:spPr/>
      <dgm:t>
        <a:bodyPr/>
        <a:lstStyle/>
        <a:p>
          <a:pPr algn="ctr"/>
          <a:r>
            <a:rPr lang="en-US" sz="1800" dirty="0"/>
            <a:t>Purpose</a:t>
          </a:r>
        </a:p>
      </dgm:t>
    </dgm:pt>
    <dgm:pt modelId="{95CFBA69-0000-44FD-8EE5-B3513494FD5D}" type="parTrans" cxnId="{C5C0E8C9-DD8B-4859-80D9-0679955468E6}">
      <dgm:prSet/>
      <dgm:spPr/>
      <dgm:t>
        <a:bodyPr/>
        <a:lstStyle/>
        <a:p>
          <a:pPr algn="ctr"/>
          <a:endParaRPr lang="en-US"/>
        </a:p>
      </dgm:t>
    </dgm:pt>
    <dgm:pt modelId="{8D09887F-9309-4A89-97DB-7FCFCE14FAE4}" type="sibTrans" cxnId="{C5C0E8C9-DD8B-4859-80D9-0679955468E6}">
      <dgm:prSet/>
      <dgm:spPr/>
      <dgm:t>
        <a:bodyPr/>
        <a:lstStyle/>
        <a:p>
          <a:pPr algn="ctr"/>
          <a:endParaRPr lang="en-US"/>
        </a:p>
      </dgm:t>
    </dgm:pt>
    <dgm:pt modelId="{375B404A-F048-473B-9197-F2461E79DE0D}">
      <dgm:prSet phldrT="[Text]" custT="1"/>
      <dgm:spPr/>
      <dgm:t>
        <a:bodyPr/>
        <a:lstStyle/>
        <a:p>
          <a:pPr algn="l"/>
          <a:r>
            <a:rPr lang="en-US" sz="1800" dirty="0"/>
            <a:t>Correction of errors and known issues</a:t>
          </a:r>
        </a:p>
      </dgm:t>
    </dgm:pt>
    <dgm:pt modelId="{D0C9A4AF-314E-44B0-8CED-79AFD8CFC0D8}" type="parTrans" cxnId="{C760F601-3DD0-41BD-9130-99CF3FE7B34E}">
      <dgm:prSet/>
      <dgm:spPr/>
      <dgm:t>
        <a:bodyPr/>
        <a:lstStyle/>
        <a:p>
          <a:pPr algn="ctr"/>
          <a:endParaRPr lang="en-US"/>
        </a:p>
      </dgm:t>
    </dgm:pt>
    <dgm:pt modelId="{CCBE1916-6D9E-4C7B-B80A-0AA239FBCAAA}" type="sibTrans" cxnId="{C760F601-3DD0-41BD-9130-99CF3FE7B34E}">
      <dgm:prSet/>
      <dgm:spPr/>
      <dgm:t>
        <a:bodyPr/>
        <a:lstStyle/>
        <a:p>
          <a:pPr algn="ctr"/>
          <a:endParaRPr lang="en-US"/>
        </a:p>
      </dgm:t>
    </dgm:pt>
    <dgm:pt modelId="{5B0477EF-2243-4596-8547-C619EE925806}">
      <dgm:prSet phldrT="[Text]" custT="1"/>
      <dgm:spPr/>
      <dgm:t>
        <a:bodyPr/>
        <a:lstStyle/>
        <a:p>
          <a:r>
            <a:rPr lang="en-US" sz="1800" dirty="0"/>
            <a:t>Methods</a:t>
          </a:r>
        </a:p>
      </dgm:t>
    </dgm:pt>
    <dgm:pt modelId="{5642274E-6D05-457A-98CC-7291372C354B}" type="parTrans" cxnId="{CE68D733-0D6D-493B-8B3B-E57668237834}">
      <dgm:prSet/>
      <dgm:spPr/>
      <dgm:t>
        <a:bodyPr/>
        <a:lstStyle/>
        <a:p>
          <a:pPr algn="ctr"/>
          <a:endParaRPr lang="en-US"/>
        </a:p>
      </dgm:t>
    </dgm:pt>
    <dgm:pt modelId="{59FDC876-619C-4559-AD7E-D85B23BCCA8B}" type="sibTrans" cxnId="{CE68D733-0D6D-493B-8B3B-E57668237834}">
      <dgm:prSet/>
      <dgm:spPr/>
      <dgm:t>
        <a:bodyPr/>
        <a:lstStyle/>
        <a:p>
          <a:pPr algn="ctr"/>
          <a:endParaRPr lang="en-US"/>
        </a:p>
      </dgm:t>
    </dgm:pt>
    <dgm:pt modelId="{D1ADD0A6-78CD-47E8-A068-3C07BD69EF51}">
      <dgm:prSet phldrT="[Text]" custT="1"/>
      <dgm:spPr/>
      <dgm:t>
        <a:bodyPr/>
        <a:lstStyle/>
        <a:p>
          <a:pPr algn="l"/>
          <a:r>
            <a:rPr lang="en-US" sz="1800" dirty="0"/>
            <a:t>Remapping or                                        enrichment of Data</a:t>
          </a:r>
        </a:p>
      </dgm:t>
    </dgm:pt>
    <dgm:pt modelId="{E26793E7-7A56-49E6-861C-1B4FD64CF69A}" type="parTrans" cxnId="{638A81E7-68FB-4B5E-B14A-01065C6F2099}">
      <dgm:prSet/>
      <dgm:spPr/>
      <dgm:t>
        <a:bodyPr/>
        <a:lstStyle/>
        <a:p>
          <a:pPr algn="ctr"/>
          <a:endParaRPr lang="en-US"/>
        </a:p>
      </dgm:t>
    </dgm:pt>
    <dgm:pt modelId="{56A90277-2376-4055-9D6B-3D2429478BE6}" type="sibTrans" cxnId="{638A81E7-68FB-4B5E-B14A-01065C6F2099}">
      <dgm:prSet/>
      <dgm:spPr/>
      <dgm:t>
        <a:bodyPr/>
        <a:lstStyle/>
        <a:p>
          <a:pPr algn="ctr"/>
          <a:endParaRPr lang="en-US"/>
        </a:p>
      </dgm:t>
    </dgm:pt>
    <dgm:pt modelId="{496266FF-E740-42F6-B5C7-BD26B635C2BF}">
      <dgm:prSet phldrT="[Text]" custT="1"/>
      <dgm:spPr/>
      <dgm:t>
        <a:bodyPr/>
        <a:lstStyle/>
        <a:p>
          <a:r>
            <a:rPr lang="en-US" sz="1800" dirty="0"/>
            <a:t>Screens  </a:t>
          </a:r>
        </a:p>
      </dgm:t>
    </dgm:pt>
    <dgm:pt modelId="{5660909C-6E81-4A80-88D9-CEC390BB8703}" type="parTrans" cxnId="{9525E9D8-7F8C-4623-A420-A1E7082EEFB6}">
      <dgm:prSet/>
      <dgm:spPr/>
      <dgm:t>
        <a:bodyPr/>
        <a:lstStyle/>
        <a:p>
          <a:pPr algn="ctr"/>
          <a:endParaRPr lang="en-US"/>
        </a:p>
      </dgm:t>
    </dgm:pt>
    <dgm:pt modelId="{81E0EE02-C348-40E7-843D-3852C9CECC6C}" type="sibTrans" cxnId="{9525E9D8-7F8C-4623-A420-A1E7082EEFB6}">
      <dgm:prSet/>
      <dgm:spPr/>
      <dgm:t>
        <a:bodyPr/>
        <a:lstStyle/>
        <a:p>
          <a:pPr algn="ctr"/>
          <a:endParaRPr lang="en-US"/>
        </a:p>
      </dgm:t>
    </dgm:pt>
    <dgm:pt modelId="{03958EB2-73A7-4FF8-9147-7EB240CAF0D2}">
      <dgm:prSet phldrT="[Text]" custT="1"/>
      <dgm:spPr/>
      <dgm:t>
        <a:bodyPr/>
        <a:lstStyle/>
        <a:p>
          <a:r>
            <a:rPr lang="en-US" sz="1800" dirty="0"/>
            <a:t>Data Corrections</a:t>
          </a:r>
        </a:p>
      </dgm:t>
    </dgm:pt>
    <dgm:pt modelId="{6090714B-1A4D-4488-9290-C94F83488560}" type="parTrans" cxnId="{7FC63A5F-731F-443B-B9E3-32189D4D86E2}">
      <dgm:prSet/>
      <dgm:spPr/>
      <dgm:t>
        <a:bodyPr/>
        <a:lstStyle/>
        <a:p>
          <a:pPr algn="ctr"/>
          <a:endParaRPr lang="en-US"/>
        </a:p>
      </dgm:t>
    </dgm:pt>
    <dgm:pt modelId="{90E2127A-1EE4-4696-9F7B-059C1A205C01}" type="sibTrans" cxnId="{7FC63A5F-731F-443B-B9E3-32189D4D86E2}">
      <dgm:prSet/>
      <dgm:spPr/>
      <dgm:t>
        <a:bodyPr/>
        <a:lstStyle/>
        <a:p>
          <a:pPr algn="ctr"/>
          <a:endParaRPr lang="en-US"/>
        </a:p>
      </dgm:t>
    </dgm:pt>
    <dgm:pt modelId="{29CC2BE6-DDDB-4F60-B924-47FF34CAF403}">
      <dgm:prSet phldrT="[Text]" custT="1"/>
      <dgm:spPr/>
      <dgm:t>
        <a:bodyPr/>
        <a:lstStyle/>
        <a:p>
          <a:pPr algn="l"/>
          <a:r>
            <a:rPr lang="en-US" sz="1800" dirty="0"/>
            <a:t>Data Correction</a:t>
          </a:r>
        </a:p>
      </dgm:t>
    </dgm:pt>
    <dgm:pt modelId="{983AEB1D-51E0-4F76-9233-6A95DDB14ECE}" type="parTrans" cxnId="{3DB68F26-8A2C-449A-922A-BEE1816B5ABC}">
      <dgm:prSet/>
      <dgm:spPr/>
      <dgm:t>
        <a:bodyPr/>
        <a:lstStyle/>
        <a:p>
          <a:pPr algn="ctr"/>
          <a:endParaRPr lang="en-US"/>
        </a:p>
      </dgm:t>
    </dgm:pt>
    <dgm:pt modelId="{8019F0E2-DD65-421A-9B73-A486DBB343B6}" type="sibTrans" cxnId="{3DB68F26-8A2C-449A-922A-BEE1816B5ABC}">
      <dgm:prSet/>
      <dgm:spPr/>
      <dgm:t>
        <a:bodyPr/>
        <a:lstStyle/>
        <a:p>
          <a:pPr algn="ctr"/>
          <a:endParaRPr lang="en-US"/>
        </a:p>
      </dgm:t>
    </dgm:pt>
    <dgm:pt modelId="{E536E7BD-2382-4838-A358-C504BFC87AAD}">
      <dgm:prSet phldrT="[Text]" custT="1"/>
      <dgm:spPr/>
      <dgm:t>
        <a:bodyPr/>
        <a:lstStyle/>
        <a:p>
          <a:pPr algn="l"/>
          <a:r>
            <a:rPr lang="en-US" sz="1800" dirty="0"/>
            <a:t>Financial Offsets	 </a:t>
          </a:r>
        </a:p>
      </dgm:t>
    </dgm:pt>
    <dgm:pt modelId="{07E970EF-FE2C-4D12-A476-986FA338478D}" type="parTrans" cxnId="{26089721-A2ED-43A3-BDE3-018021CFFD55}">
      <dgm:prSet/>
      <dgm:spPr/>
      <dgm:t>
        <a:bodyPr/>
        <a:lstStyle/>
        <a:p>
          <a:pPr algn="ctr"/>
          <a:endParaRPr lang="en-US"/>
        </a:p>
      </dgm:t>
    </dgm:pt>
    <dgm:pt modelId="{BF3CA61B-8434-4AFA-974A-5C0DAC386D19}" type="sibTrans" cxnId="{26089721-A2ED-43A3-BDE3-018021CFFD55}">
      <dgm:prSet/>
      <dgm:spPr/>
      <dgm:t>
        <a:bodyPr/>
        <a:lstStyle/>
        <a:p>
          <a:pPr algn="ctr"/>
          <a:endParaRPr lang="en-US"/>
        </a:p>
      </dgm:t>
    </dgm:pt>
    <dgm:pt modelId="{E275CAA3-D797-403E-9F7A-45885B1FDA6E}">
      <dgm:prSet phldrT="[Text]" custT="1"/>
      <dgm:spPr/>
      <dgm:t>
        <a:bodyPr/>
        <a:lstStyle/>
        <a:p>
          <a:r>
            <a:rPr lang="en-US" sz="1800" dirty="0"/>
            <a:t>Financial Offsets</a:t>
          </a:r>
          <a:endParaRPr lang="en-US" sz="1500" dirty="0"/>
        </a:p>
      </dgm:t>
    </dgm:pt>
    <dgm:pt modelId="{FF47DEDE-7234-45D1-B32C-C9093207742B}" type="parTrans" cxnId="{3F8E6ED4-81F1-45B4-A15A-D756D1D17BFD}">
      <dgm:prSet/>
      <dgm:spPr/>
      <dgm:t>
        <a:bodyPr/>
        <a:lstStyle/>
        <a:p>
          <a:pPr algn="ctr"/>
          <a:endParaRPr lang="en-US"/>
        </a:p>
      </dgm:t>
    </dgm:pt>
    <dgm:pt modelId="{6DE5D3CA-AF0D-43AC-9843-AD4CD38F03E3}" type="sibTrans" cxnId="{3F8E6ED4-81F1-45B4-A15A-D756D1D17BFD}">
      <dgm:prSet/>
      <dgm:spPr/>
      <dgm:t>
        <a:bodyPr/>
        <a:lstStyle/>
        <a:p>
          <a:pPr algn="ctr"/>
          <a:endParaRPr lang="en-US"/>
        </a:p>
      </dgm:t>
    </dgm:pt>
    <dgm:pt modelId="{87BC804C-4FAE-4CC2-8B7E-47F05D651181}">
      <dgm:prSet phldrT="[Text]" custT="1"/>
      <dgm:spPr/>
      <dgm:t>
        <a:bodyPr/>
        <a:lstStyle/>
        <a:p>
          <a:r>
            <a:rPr lang="en-US" sz="1800" dirty="0"/>
            <a:t>Financial Remaps </a:t>
          </a:r>
        </a:p>
      </dgm:t>
    </dgm:pt>
    <dgm:pt modelId="{C1B5C754-A487-47C1-AA4E-AB6FE6DCAEDC}" type="parTrans" cxnId="{CA8DDB90-6985-4621-AF6B-049CAB6A4C7D}">
      <dgm:prSet/>
      <dgm:spPr/>
      <dgm:t>
        <a:bodyPr/>
        <a:lstStyle/>
        <a:p>
          <a:pPr algn="ctr"/>
          <a:endParaRPr lang="en-US"/>
        </a:p>
      </dgm:t>
    </dgm:pt>
    <dgm:pt modelId="{12AF3EF0-C770-4F87-8639-F5F8B6057F58}" type="sibTrans" cxnId="{CA8DDB90-6985-4621-AF6B-049CAB6A4C7D}">
      <dgm:prSet/>
      <dgm:spPr/>
      <dgm:t>
        <a:bodyPr/>
        <a:lstStyle/>
        <a:p>
          <a:pPr algn="ctr"/>
          <a:endParaRPr lang="en-US"/>
        </a:p>
      </dgm:t>
    </dgm:pt>
    <dgm:pt modelId="{0986E76F-F944-4F5B-85E7-7EA29F969CAA}">
      <dgm:prSet phldrT="[Text]" custT="1"/>
      <dgm:spPr/>
      <dgm:t>
        <a:bodyPr/>
        <a:lstStyle/>
        <a:p>
          <a:r>
            <a:rPr lang="en-US" sz="1800" dirty="0"/>
            <a:t>Static data</a:t>
          </a:r>
        </a:p>
      </dgm:t>
    </dgm:pt>
    <dgm:pt modelId="{A20D028F-D5F1-4582-B63E-98DF9DA801BD}" type="sibTrans" cxnId="{302E3E46-D54F-4703-8807-62F3E9B6C588}">
      <dgm:prSet/>
      <dgm:spPr/>
      <dgm:t>
        <a:bodyPr/>
        <a:lstStyle/>
        <a:p>
          <a:pPr algn="ctr"/>
          <a:endParaRPr lang="en-US"/>
        </a:p>
      </dgm:t>
    </dgm:pt>
    <dgm:pt modelId="{3EC52A31-195E-435B-893D-4724E33E091D}" type="parTrans" cxnId="{302E3E46-D54F-4703-8807-62F3E9B6C588}">
      <dgm:prSet/>
      <dgm:spPr/>
      <dgm:t>
        <a:bodyPr/>
        <a:lstStyle/>
        <a:p>
          <a:pPr algn="ctr"/>
          <a:endParaRPr lang="en-US"/>
        </a:p>
      </dgm:t>
    </dgm:pt>
    <dgm:pt modelId="{B81590AB-A90E-4DF5-A531-B4C1E15F9E76}">
      <dgm:prSet phldrT="[Text]" custT="1"/>
      <dgm:spPr/>
      <dgm:t>
        <a:bodyPr/>
        <a:lstStyle/>
        <a:p>
          <a:r>
            <a:rPr lang="en-US" sz="1800" dirty="0"/>
            <a:t>Data Corrected</a:t>
          </a:r>
        </a:p>
      </dgm:t>
    </dgm:pt>
    <dgm:pt modelId="{BD19980F-3800-4088-A36E-FC141EC9572D}" type="sibTrans" cxnId="{4A262689-B769-4CE7-8BB5-D2FD04030347}">
      <dgm:prSet/>
      <dgm:spPr/>
      <dgm:t>
        <a:bodyPr/>
        <a:lstStyle/>
        <a:p>
          <a:pPr algn="ctr"/>
          <a:endParaRPr lang="en-US"/>
        </a:p>
      </dgm:t>
    </dgm:pt>
    <dgm:pt modelId="{B0F1560B-C352-4E80-AD9B-DD1CBB537F8E}" type="parTrans" cxnId="{4A262689-B769-4CE7-8BB5-D2FD04030347}">
      <dgm:prSet/>
      <dgm:spPr/>
      <dgm:t>
        <a:bodyPr/>
        <a:lstStyle/>
        <a:p>
          <a:pPr algn="ctr"/>
          <a:endParaRPr lang="en-US"/>
        </a:p>
      </dgm:t>
    </dgm:pt>
    <dgm:pt modelId="{997E6153-07C1-4D68-A01A-72E0A8F126C6}">
      <dgm:prSet phldrT="[Text]" phldr="1" custScaleX="91318" custScaleY="67929" custLinFactNeighborX="6651" custLinFactNeighborY="-13086"/>
      <dgm:spPr/>
      <dgm:t>
        <a:bodyPr/>
        <a:lstStyle/>
        <a:p>
          <a:pPr algn="ctr"/>
          <a:endParaRPr lang="en-US" dirty="0"/>
        </a:p>
      </dgm:t>
    </dgm:pt>
    <dgm:pt modelId="{2083B480-A38E-4DE3-816E-A0558E537B4F}" type="parTrans" cxnId="{DD7AAE04-EB09-4C20-B49B-F6A348E50B78}">
      <dgm:prSet/>
      <dgm:spPr/>
      <dgm:t>
        <a:bodyPr/>
        <a:lstStyle/>
        <a:p>
          <a:pPr algn="ctr"/>
          <a:endParaRPr lang="en-US"/>
        </a:p>
      </dgm:t>
    </dgm:pt>
    <dgm:pt modelId="{4929677A-AEED-48B5-BF63-BA0A7B9FD548}" type="sibTrans" cxnId="{DD7AAE04-EB09-4C20-B49B-F6A348E50B78}">
      <dgm:prSet/>
      <dgm:spPr/>
      <dgm:t>
        <a:bodyPr/>
        <a:lstStyle/>
        <a:p>
          <a:pPr algn="ctr"/>
          <a:endParaRPr lang="en-US"/>
        </a:p>
      </dgm:t>
    </dgm:pt>
    <dgm:pt modelId="{90DEE73C-35C4-46F9-8499-DAAB372DDCC0}">
      <dgm:prSet phldrT="[Text]" phldr="1" custScaleX="91318" custScaleY="67929" custLinFactNeighborX="6651" custLinFactNeighborY="-13086"/>
      <dgm:spPr/>
      <dgm:t>
        <a:bodyPr/>
        <a:lstStyle/>
        <a:p>
          <a:pPr algn="ctr"/>
          <a:endParaRPr lang="en-US" dirty="0"/>
        </a:p>
      </dgm:t>
    </dgm:pt>
    <dgm:pt modelId="{3096FBAA-1E7F-4730-8405-3A710F36377F}" type="parTrans" cxnId="{37FFE42D-0218-4745-9522-C3B972D47E74}">
      <dgm:prSet/>
      <dgm:spPr/>
      <dgm:t>
        <a:bodyPr/>
        <a:lstStyle/>
        <a:p>
          <a:pPr algn="ctr"/>
          <a:endParaRPr lang="en-US"/>
        </a:p>
      </dgm:t>
    </dgm:pt>
    <dgm:pt modelId="{83252C52-6F89-46C6-A0EB-1F0C3EE87F42}" type="sibTrans" cxnId="{37FFE42D-0218-4745-9522-C3B972D47E74}">
      <dgm:prSet/>
      <dgm:spPr/>
      <dgm:t>
        <a:bodyPr/>
        <a:lstStyle/>
        <a:p>
          <a:pPr algn="ctr"/>
          <a:endParaRPr lang="en-US"/>
        </a:p>
      </dgm:t>
    </dgm:pt>
    <dgm:pt modelId="{5EF0A641-9AF4-462B-AE91-25B1029330C8}">
      <dgm:prSet phldrT="[Text]" phldr="1" custScaleX="91318" custScaleY="67929" custLinFactNeighborX="6651" custLinFactNeighborY="-13086"/>
      <dgm:spPr/>
      <dgm:t>
        <a:bodyPr/>
        <a:lstStyle/>
        <a:p>
          <a:pPr algn="ctr"/>
          <a:endParaRPr lang="en-US" dirty="0"/>
        </a:p>
      </dgm:t>
    </dgm:pt>
    <dgm:pt modelId="{60AA5080-CEA4-433B-BDC3-F0D4A02EFA81}" type="parTrans" cxnId="{5C93A3F2-ED3B-4839-A13D-9D555CF8CA56}">
      <dgm:prSet/>
      <dgm:spPr/>
      <dgm:t>
        <a:bodyPr/>
        <a:lstStyle/>
        <a:p>
          <a:pPr algn="ctr"/>
          <a:endParaRPr lang="en-US"/>
        </a:p>
      </dgm:t>
    </dgm:pt>
    <dgm:pt modelId="{06114985-DCC4-453C-B458-ED327D9071CD}" type="sibTrans" cxnId="{5C93A3F2-ED3B-4839-A13D-9D555CF8CA56}">
      <dgm:prSet/>
      <dgm:spPr/>
      <dgm:t>
        <a:bodyPr/>
        <a:lstStyle/>
        <a:p>
          <a:pPr algn="ctr"/>
          <a:endParaRPr lang="en-US"/>
        </a:p>
      </dgm:t>
    </dgm:pt>
    <dgm:pt modelId="{44B100BC-98E6-454F-91B1-17A2E6B15082}">
      <dgm:prSet phldrT="[Text]" phldr="1" custScaleX="91318" custScaleY="67929" custLinFactNeighborX="6651" custLinFactNeighborY="-13086"/>
      <dgm:spPr/>
      <dgm:t>
        <a:bodyPr/>
        <a:lstStyle/>
        <a:p>
          <a:pPr algn="ctr"/>
          <a:endParaRPr lang="en-US" dirty="0"/>
        </a:p>
      </dgm:t>
    </dgm:pt>
    <dgm:pt modelId="{9A453EC4-C8E8-485E-B48C-96E972DECBBB}" type="parTrans" cxnId="{964C020C-DB47-4486-90AF-42DE23B015B8}">
      <dgm:prSet/>
      <dgm:spPr/>
      <dgm:t>
        <a:bodyPr/>
        <a:lstStyle/>
        <a:p>
          <a:pPr algn="ctr"/>
          <a:endParaRPr lang="en-US"/>
        </a:p>
      </dgm:t>
    </dgm:pt>
    <dgm:pt modelId="{4A840335-D71A-4964-8147-4311D443CD0C}" type="sibTrans" cxnId="{964C020C-DB47-4486-90AF-42DE23B015B8}">
      <dgm:prSet/>
      <dgm:spPr/>
      <dgm:t>
        <a:bodyPr/>
        <a:lstStyle/>
        <a:p>
          <a:pPr algn="ctr"/>
          <a:endParaRPr lang="en-US"/>
        </a:p>
      </dgm:t>
    </dgm:pt>
    <dgm:pt modelId="{396915D5-0F9A-4689-A84A-86E84DEA5767}">
      <dgm:prSet phldrT="[Text]" phldr="1" custScaleX="91318" custScaleY="67929" custLinFactNeighborX="6651" custLinFactNeighborY="-13086"/>
      <dgm:spPr/>
      <dgm:t>
        <a:bodyPr/>
        <a:lstStyle/>
        <a:p>
          <a:pPr algn="ctr"/>
          <a:endParaRPr lang="en-US" dirty="0"/>
        </a:p>
      </dgm:t>
    </dgm:pt>
    <dgm:pt modelId="{C1C4E592-146D-4AB3-8F80-7677ACEDF1D7}" type="parTrans" cxnId="{D4862942-1AF2-407B-B74F-8883DFB5B89B}">
      <dgm:prSet/>
      <dgm:spPr/>
      <dgm:t>
        <a:bodyPr/>
        <a:lstStyle/>
        <a:p>
          <a:pPr algn="ctr"/>
          <a:endParaRPr lang="en-US"/>
        </a:p>
      </dgm:t>
    </dgm:pt>
    <dgm:pt modelId="{0BDAE520-C98C-40E5-9EF5-3031BE1BBF13}" type="sibTrans" cxnId="{D4862942-1AF2-407B-B74F-8883DFB5B89B}">
      <dgm:prSet/>
      <dgm:spPr/>
      <dgm:t>
        <a:bodyPr/>
        <a:lstStyle/>
        <a:p>
          <a:pPr algn="ctr"/>
          <a:endParaRPr lang="en-US"/>
        </a:p>
      </dgm:t>
    </dgm:pt>
    <dgm:pt modelId="{1CB79448-AEF7-42E7-8023-1510D7594987}">
      <dgm:prSet phldrT="[Text]" custT="1"/>
      <dgm:spPr/>
      <dgm:t>
        <a:bodyPr/>
        <a:lstStyle/>
        <a:p>
          <a:r>
            <a:rPr lang="en-US" sz="1800" dirty="0"/>
            <a:t>Financials</a:t>
          </a:r>
        </a:p>
      </dgm:t>
    </dgm:pt>
    <dgm:pt modelId="{578F6940-99B2-4EFC-B1B8-5BB4236A1691}" type="parTrans" cxnId="{CDFD3053-AA4D-4421-8F23-B7E5F6A7D083}">
      <dgm:prSet/>
      <dgm:spPr/>
      <dgm:t>
        <a:bodyPr/>
        <a:lstStyle/>
        <a:p>
          <a:pPr algn="ctr"/>
          <a:endParaRPr lang="en-US"/>
        </a:p>
      </dgm:t>
    </dgm:pt>
    <dgm:pt modelId="{2953CB65-3DFC-4CE9-A28E-EA8E16FD1450}" type="sibTrans" cxnId="{CDFD3053-AA4D-4421-8F23-B7E5F6A7D083}">
      <dgm:prSet/>
      <dgm:spPr/>
      <dgm:t>
        <a:bodyPr/>
        <a:lstStyle/>
        <a:p>
          <a:pPr algn="ctr"/>
          <a:endParaRPr lang="en-US"/>
        </a:p>
      </dgm:t>
    </dgm:pt>
    <dgm:pt modelId="{65C0CD3B-045A-4E38-8CAD-825DCF3E9B9D}">
      <dgm:prSet phldrT="[Text]" custT="1"/>
      <dgm:spPr/>
      <dgm:t>
        <a:bodyPr/>
        <a:lstStyle/>
        <a:p>
          <a:r>
            <a:rPr lang="en-US" sz="1800" dirty="0"/>
            <a:t>Fin </a:t>
          </a:r>
          <a:r>
            <a:rPr lang="en-US" sz="1800" dirty="0" err="1"/>
            <a:t>Dly</a:t>
          </a:r>
          <a:r>
            <a:rPr lang="en-US" sz="1800" dirty="0"/>
            <a:t> Enrichments	</a:t>
          </a:r>
        </a:p>
      </dgm:t>
    </dgm:pt>
    <dgm:pt modelId="{A2F1478A-8E0F-41C8-BCF2-31C64B0B6B5A}" type="parTrans" cxnId="{C281C6BE-D240-4FD2-A87E-6363E5804BA0}">
      <dgm:prSet/>
      <dgm:spPr/>
      <dgm:t>
        <a:bodyPr/>
        <a:lstStyle/>
        <a:p>
          <a:endParaRPr lang="en-US"/>
        </a:p>
      </dgm:t>
    </dgm:pt>
    <dgm:pt modelId="{4A066D5C-C6E0-45F2-A441-CB936FA7CE60}" type="sibTrans" cxnId="{C281C6BE-D240-4FD2-A87E-6363E5804BA0}">
      <dgm:prSet/>
      <dgm:spPr/>
      <dgm:t>
        <a:bodyPr/>
        <a:lstStyle/>
        <a:p>
          <a:endParaRPr lang="en-US"/>
        </a:p>
      </dgm:t>
    </dgm:pt>
    <dgm:pt modelId="{DD8E8A1D-B5D5-4EA4-97FC-24A9B44E3F7E}" type="pres">
      <dgm:prSet presAssocID="{9D44CDC0-A982-45CF-93D5-4A3C044C0854}" presName="cycleMatrixDiagram" presStyleCnt="0">
        <dgm:presLayoutVars>
          <dgm:chMax val="1"/>
          <dgm:dir/>
          <dgm:animLvl val="lvl"/>
          <dgm:resizeHandles val="exact"/>
        </dgm:presLayoutVars>
      </dgm:prSet>
      <dgm:spPr/>
      <dgm:t>
        <a:bodyPr/>
        <a:lstStyle/>
        <a:p>
          <a:endParaRPr lang="en-US"/>
        </a:p>
      </dgm:t>
    </dgm:pt>
    <dgm:pt modelId="{B8CF7FD8-730D-4275-B924-70E4DD085698}" type="pres">
      <dgm:prSet presAssocID="{9D44CDC0-A982-45CF-93D5-4A3C044C0854}" presName="children" presStyleCnt="0"/>
      <dgm:spPr/>
    </dgm:pt>
    <dgm:pt modelId="{28A1E50E-CFF7-466C-BCE0-2AB359109B53}" type="pres">
      <dgm:prSet presAssocID="{9D44CDC0-A982-45CF-93D5-4A3C044C0854}" presName="child1group" presStyleCnt="0"/>
      <dgm:spPr/>
    </dgm:pt>
    <dgm:pt modelId="{4DA0A480-5E36-490B-AA1F-A34200D40C0F}" type="pres">
      <dgm:prSet presAssocID="{9D44CDC0-A982-45CF-93D5-4A3C044C0854}" presName="child1" presStyleLbl="bgAcc1" presStyleIdx="0" presStyleCnt="4" custScaleX="123931" custLinFactNeighborX="-3253"/>
      <dgm:spPr/>
      <dgm:t>
        <a:bodyPr/>
        <a:lstStyle/>
        <a:p>
          <a:endParaRPr lang="en-US"/>
        </a:p>
      </dgm:t>
    </dgm:pt>
    <dgm:pt modelId="{754C0BE4-64DC-4D01-B1FE-9D89C77C7AC5}" type="pres">
      <dgm:prSet presAssocID="{9D44CDC0-A982-45CF-93D5-4A3C044C0854}" presName="child1Text" presStyleLbl="bgAcc1" presStyleIdx="0" presStyleCnt="4">
        <dgm:presLayoutVars>
          <dgm:bulletEnabled val="1"/>
        </dgm:presLayoutVars>
      </dgm:prSet>
      <dgm:spPr/>
      <dgm:t>
        <a:bodyPr/>
        <a:lstStyle/>
        <a:p>
          <a:endParaRPr lang="en-US"/>
        </a:p>
      </dgm:t>
    </dgm:pt>
    <dgm:pt modelId="{1A68B3A1-C906-44A0-A72D-F1F13F54CD30}" type="pres">
      <dgm:prSet presAssocID="{9D44CDC0-A982-45CF-93D5-4A3C044C0854}" presName="child2group" presStyleCnt="0"/>
      <dgm:spPr/>
    </dgm:pt>
    <dgm:pt modelId="{5F7E8BB0-7C53-4E5F-893E-4B844C505EA2}" type="pres">
      <dgm:prSet presAssocID="{9D44CDC0-A982-45CF-93D5-4A3C044C0854}" presName="child2" presStyleLbl="bgAcc1" presStyleIdx="1" presStyleCnt="4" custScaleX="123931" custLinFactNeighborX="2846"/>
      <dgm:spPr/>
      <dgm:t>
        <a:bodyPr/>
        <a:lstStyle/>
        <a:p>
          <a:endParaRPr lang="en-US"/>
        </a:p>
      </dgm:t>
    </dgm:pt>
    <dgm:pt modelId="{77195830-E367-4866-8070-2B9A6BE4CD19}" type="pres">
      <dgm:prSet presAssocID="{9D44CDC0-A982-45CF-93D5-4A3C044C0854}" presName="child2Text" presStyleLbl="bgAcc1" presStyleIdx="1" presStyleCnt="4">
        <dgm:presLayoutVars>
          <dgm:bulletEnabled val="1"/>
        </dgm:presLayoutVars>
      </dgm:prSet>
      <dgm:spPr/>
      <dgm:t>
        <a:bodyPr/>
        <a:lstStyle/>
        <a:p>
          <a:endParaRPr lang="en-US"/>
        </a:p>
      </dgm:t>
    </dgm:pt>
    <dgm:pt modelId="{B63BEC61-5BE9-4630-8556-E65619B2BA9B}" type="pres">
      <dgm:prSet presAssocID="{9D44CDC0-A982-45CF-93D5-4A3C044C0854}" presName="child3group" presStyleCnt="0"/>
      <dgm:spPr/>
    </dgm:pt>
    <dgm:pt modelId="{70BE7E92-888D-4333-AABD-E063EE4990F4}" type="pres">
      <dgm:prSet presAssocID="{9D44CDC0-A982-45CF-93D5-4A3C044C0854}" presName="child3" presStyleLbl="bgAcc1" presStyleIdx="2" presStyleCnt="4" custScaleX="123931" custLinFactNeighborX="4771" custLinFactNeighborY="-4353"/>
      <dgm:spPr/>
      <dgm:t>
        <a:bodyPr/>
        <a:lstStyle/>
        <a:p>
          <a:endParaRPr lang="en-US"/>
        </a:p>
      </dgm:t>
    </dgm:pt>
    <dgm:pt modelId="{523D2D13-DE2C-446D-BD1D-15E8B1D490D8}" type="pres">
      <dgm:prSet presAssocID="{9D44CDC0-A982-45CF-93D5-4A3C044C0854}" presName="child3Text" presStyleLbl="bgAcc1" presStyleIdx="2" presStyleCnt="4">
        <dgm:presLayoutVars>
          <dgm:bulletEnabled val="1"/>
        </dgm:presLayoutVars>
      </dgm:prSet>
      <dgm:spPr/>
      <dgm:t>
        <a:bodyPr/>
        <a:lstStyle/>
        <a:p>
          <a:endParaRPr lang="en-US"/>
        </a:p>
      </dgm:t>
    </dgm:pt>
    <dgm:pt modelId="{D2766871-C30E-4E2C-A704-C130FC6AC594}" type="pres">
      <dgm:prSet presAssocID="{9D44CDC0-A982-45CF-93D5-4A3C044C0854}" presName="child4group" presStyleCnt="0"/>
      <dgm:spPr/>
    </dgm:pt>
    <dgm:pt modelId="{1156582D-0AEB-4D01-932D-E586B1C28799}" type="pres">
      <dgm:prSet presAssocID="{9D44CDC0-A982-45CF-93D5-4A3C044C0854}" presName="child4" presStyleLbl="bgAcc1" presStyleIdx="3" presStyleCnt="4" custScaleX="123931" custScaleY="96552" custLinFactNeighborX="-1329" custLinFactNeighborY="-1648"/>
      <dgm:spPr/>
      <dgm:t>
        <a:bodyPr/>
        <a:lstStyle/>
        <a:p>
          <a:endParaRPr lang="en-US"/>
        </a:p>
      </dgm:t>
    </dgm:pt>
    <dgm:pt modelId="{DD4B0767-4A13-4C7C-811F-FC6A273D4192}" type="pres">
      <dgm:prSet presAssocID="{9D44CDC0-A982-45CF-93D5-4A3C044C0854}" presName="child4Text" presStyleLbl="bgAcc1" presStyleIdx="3" presStyleCnt="4">
        <dgm:presLayoutVars>
          <dgm:bulletEnabled val="1"/>
        </dgm:presLayoutVars>
      </dgm:prSet>
      <dgm:spPr/>
      <dgm:t>
        <a:bodyPr/>
        <a:lstStyle/>
        <a:p>
          <a:endParaRPr lang="en-US"/>
        </a:p>
      </dgm:t>
    </dgm:pt>
    <dgm:pt modelId="{3DA68990-F4F5-4628-ADA4-88228DDF5F43}" type="pres">
      <dgm:prSet presAssocID="{9D44CDC0-A982-45CF-93D5-4A3C044C0854}" presName="childPlaceholder" presStyleCnt="0"/>
      <dgm:spPr/>
    </dgm:pt>
    <dgm:pt modelId="{C430F3BB-7A52-440E-BD83-9DB148454A38}" type="pres">
      <dgm:prSet presAssocID="{9D44CDC0-A982-45CF-93D5-4A3C044C0854}" presName="circle" presStyleCnt="0"/>
      <dgm:spPr/>
    </dgm:pt>
    <dgm:pt modelId="{6F2A3A10-612E-4DDD-99CA-918730709EA2}" type="pres">
      <dgm:prSet presAssocID="{9D44CDC0-A982-45CF-93D5-4A3C044C0854}" presName="quadrant1" presStyleLbl="node1" presStyleIdx="0" presStyleCnt="4">
        <dgm:presLayoutVars>
          <dgm:chMax val="1"/>
          <dgm:bulletEnabled val="1"/>
        </dgm:presLayoutVars>
      </dgm:prSet>
      <dgm:spPr/>
      <dgm:t>
        <a:bodyPr/>
        <a:lstStyle/>
        <a:p>
          <a:endParaRPr lang="en-US"/>
        </a:p>
      </dgm:t>
    </dgm:pt>
    <dgm:pt modelId="{09C2A6EA-CE56-4700-B0FF-61EC53CB4FCB}" type="pres">
      <dgm:prSet presAssocID="{9D44CDC0-A982-45CF-93D5-4A3C044C0854}" presName="quadrant2" presStyleLbl="node1" presStyleIdx="1" presStyleCnt="4" custScaleX="98188" custLinFactNeighborX="-5582" custLinFactNeighborY="-72">
        <dgm:presLayoutVars>
          <dgm:chMax val="1"/>
          <dgm:bulletEnabled val="1"/>
        </dgm:presLayoutVars>
      </dgm:prSet>
      <dgm:spPr/>
      <dgm:t>
        <a:bodyPr/>
        <a:lstStyle/>
        <a:p>
          <a:endParaRPr lang="en-US"/>
        </a:p>
      </dgm:t>
    </dgm:pt>
    <dgm:pt modelId="{C3FC367D-28C2-4CF8-81C1-AA0211BF7863}" type="pres">
      <dgm:prSet presAssocID="{9D44CDC0-A982-45CF-93D5-4A3C044C0854}" presName="quadrant3" presStyleLbl="node1" presStyleIdx="2" presStyleCnt="4" custLinFactNeighborX="-7875" custLinFactNeighborY="-6504">
        <dgm:presLayoutVars>
          <dgm:chMax val="1"/>
          <dgm:bulletEnabled val="1"/>
        </dgm:presLayoutVars>
      </dgm:prSet>
      <dgm:spPr/>
      <dgm:t>
        <a:bodyPr/>
        <a:lstStyle/>
        <a:p>
          <a:endParaRPr lang="en-US"/>
        </a:p>
      </dgm:t>
    </dgm:pt>
    <dgm:pt modelId="{104D00FC-CB4A-4C93-B194-4BEFB649974B}" type="pres">
      <dgm:prSet presAssocID="{9D44CDC0-A982-45CF-93D5-4A3C044C0854}" presName="quadrant4" presStyleLbl="node1" presStyleIdx="3" presStyleCnt="4" custLinFactNeighborX="-557" custLinFactNeighborY="-6504">
        <dgm:presLayoutVars>
          <dgm:chMax val="1"/>
          <dgm:bulletEnabled val="1"/>
        </dgm:presLayoutVars>
      </dgm:prSet>
      <dgm:spPr/>
      <dgm:t>
        <a:bodyPr/>
        <a:lstStyle/>
        <a:p>
          <a:endParaRPr lang="en-US"/>
        </a:p>
      </dgm:t>
    </dgm:pt>
    <dgm:pt modelId="{400B42C4-32C6-4CD9-BDFB-674D90FC8F9C}" type="pres">
      <dgm:prSet presAssocID="{9D44CDC0-A982-45CF-93D5-4A3C044C0854}" presName="quadrantPlaceholder" presStyleCnt="0"/>
      <dgm:spPr/>
    </dgm:pt>
    <dgm:pt modelId="{558418D2-DEED-40AB-8A62-3A757A8560F4}" type="pres">
      <dgm:prSet presAssocID="{9D44CDC0-A982-45CF-93D5-4A3C044C0854}" presName="center1" presStyleLbl="fgShp" presStyleIdx="0" presStyleCnt="2" custLinFactNeighborX="-6876" custLinFactNeighborY="-18211"/>
      <dgm:spPr/>
    </dgm:pt>
    <dgm:pt modelId="{76F710B5-BE44-4043-842E-5DC0839FE2BA}" type="pres">
      <dgm:prSet presAssocID="{9D44CDC0-A982-45CF-93D5-4A3C044C0854}" presName="center2" presStyleLbl="fgShp" presStyleIdx="1" presStyleCnt="2" custLinFactNeighborX="-6876" custLinFactNeighborY="-15905"/>
      <dgm:spPr/>
    </dgm:pt>
  </dgm:ptLst>
  <dgm:cxnLst>
    <dgm:cxn modelId="{D4862942-1AF2-407B-B74F-8883DFB5B89B}" srcId="{9D44CDC0-A982-45CF-93D5-4A3C044C0854}" destId="{396915D5-0F9A-4689-A84A-86E84DEA5767}" srcOrd="5" destOrd="0" parTransId="{C1C4E592-146D-4AB3-8F80-7677ACEDF1D7}" sibTransId="{0BDAE520-C98C-40E5-9EF5-3031BE1BBF13}"/>
    <dgm:cxn modelId="{3DB68F26-8A2C-449A-922A-BEE1816B5ABC}" srcId="{5B0477EF-2243-4596-8547-C619EE925806}" destId="{29CC2BE6-DDDB-4F60-B924-47FF34CAF403}" srcOrd="1" destOrd="0" parTransId="{983AEB1D-51E0-4F76-9233-6A95DDB14ECE}" sibTransId="{8019F0E2-DD65-421A-9B73-A486DBB343B6}"/>
    <dgm:cxn modelId="{22AEB45C-D5A9-4217-912B-287025A74463}" type="presOf" srcId="{9D44CDC0-A982-45CF-93D5-4A3C044C0854}" destId="{DD8E8A1D-B5D5-4EA4-97FC-24A9B44E3F7E}" srcOrd="0" destOrd="0" presId="urn:microsoft.com/office/officeart/2005/8/layout/cycle4"/>
    <dgm:cxn modelId="{C760F601-3DD0-41BD-9130-99CF3FE7B34E}" srcId="{4F227ED5-8316-46D1-8FA6-B880FB97A966}" destId="{375B404A-F048-473B-9197-F2461E79DE0D}" srcOrd="0" destOrd="0" parTransId="{D0C9A4AF-314E-44B0-8CED-79AFD8CFC0D8}" sibTransId="{CCBE1916-6D9E-4C7B-B80A-0AA239FBCAAA}"/>
    <dgm:cxn modelId="{3F8E6ED4-81F1-45B4-A15A-D756D1D17BFD}" srcId="{496266FF-E740-42F6-B5C7-BD26B635C2BF}" destId="{E275CAA3-D797-403E-9F7A-45885B1FDA6E}" srcOrd="2" destOrd="0" parTransId="{FF47DEDE-7234-45D1-B32C-C9093207742B}" sibTransId="{6DE5D3CA-AF0D-43AC-9843-AD4CD38F03E3}"/>
    <dgm:cxn modelId="{302E3E46-D54F-4703-8807-62F3E9B6C588}" srcId="{B81590AB-A90E-4DF5-A531-B4C1E15F9E76}" destId="{0986E76F-F944-4F5B-85E7-7EA29F969CAA}" srcOrd="0" destOrd="0" parTransId="{3EC52A31-195E-435B-893D-4724E33E091D}" sibTransId="{A20D028F-D5F1-4582-B63E-98DF9DA801BD}"/>
    <dgm:cxn modelId="{4A262689-B769-4CE7-8BB5-D2FD04030347}" srcId="{9D44CDC0-A982-45CF-93D5-4A3C044C0854}" destId="{B81590AB-A90E-4DF5-A531-B4C1E15F9E76}" srcOrd="3" destOrd="0" parTransId="{B0F1560B-C352-4E80-AD9B-DD1CBB537F8E}" sibTransId="{BD19980F-3800-4088-A36E-FC141EC9572D}"/>
    <dgm:cxn modelId="{26089721-A2ED-43A3-BDE3-018021CFFD55}" srcId="{5B0477EF-2243-4596-8547-C619EE925806}" destId="{E536E7BD-2382-4838-A358-C504BFC87AAD}" srcOrd="2" destOrd="0" parTransId="{07E970EF-FE2C-4D12-A476-986FA338478D}" sibTransId="{BF3CA61B-8434-4AFA-974A-5C0DAC386D19}"/>
    <dgm:cxn modelId="{7FC63A5F-731F-443B-B9E3-32189D4D86E2}" srcId="{496266FF-E740-42F6-B5C7-BD26B635C2BF}" destId="{03958EB2-73A7-4FF8-9147-7EB240CAF0D2}" srcOrd="0" destOrd="0" parTransId="{6090714B-1A4D-4488-9290-C94F83488560}" sibTransId="{90E2127A-1EE4-4696-9F7B-059C1A205C01}"/>
    <dgm:cxn modelId="{CE68D733-0D6D-493B-8B3B-E57668237834}" srcId="{9D44CDC0-A982-45CF-93D5-4A3C044C0854}" destId="{5B0477EF-2243-4596-8547-C619EE925806}" srcOrd="1" destOrd="0" parTransId="{5642274E-6D05-457A-98CC-7291372C354B}" sibTransId="{59FDC876-619C-4559-AD7E-D85B23BCCA8B}"/>
    <dgm:cxn modelId="{D819170D-3839-4746-AC73-12741B4C8DC2}" type="presOf" srcId="{0986E76F-F944-4F5B-85E7-7EA29F969CAA}" destId="{DD4B0767-4A13-4C7C-811F-FC6A273D4192}" srcOrd="1" destOrd="0" presId="urn:microsoft.com/office/officeart/2005/8/layout/cycle4"/>
    <dgm:cxn modelId="{0E9C0545-9606-454C-8F56-5D9CF454ADD2}" type="presOf" srcId="{E275CAA3-D797-403E-9F7A-45885B1FDA6E}" destId="{523D2D13-DE2C-446D-BD1D-15E8B1D490D8}" srcOrd="1" destOrd="2" presId="urn:microsoft.com/office/officeart/2005/8/layout/cycle4"/>
    <dgm:cxn modelId="{3074AA8F-6517-4FF0-9BF6-736297D5273A}" type="presOf" srcId="{29CC2BE6-DDDB-4F60-B924-47FF34CAF403}" destId="{5F7E8BB0-7C53-4E5F-893E-4B844C505EA2}" srcOrd="0" destOrd="1" presId="urn:microsoft.com/office/officeart/2005/8/layout/cycle4"/>
    <dgm:cxn modelId="{C5C0E8C9-DD8B-4859-80D9-0679955468E6}" srcId="{9D44CDC0-A982-45CF-93D5-4A3C044C0854}" destId="{4F227ED5-8316-46D1-8FA6-B880FB97A966}" srcOrd="0" destOrd="0" parTransId="{95CFBA69-0000-44FD-8EE5-B3513494FD5D}" sibTransId="{8D09887F-9309-4A89-97DB-7FCFCE14FAE4}"/>
    <dgm:cxn modelId="{9C73A4C8-06AA-4BBC-BEBA-F76AB1BB55DF}" type="presOf" srcId="{B81590AB-A90E-4DF5-A531-B4C1E15F9E76}" destId="{104D00FC-CB4A-4C93-B194-4BEFB649974B}" srcOrd="0" destOrd="0" presId="urn:microsoft.com/office/officeart/2005/8/layout/cycle4"/>
    <dgm:cxn modelId="{D951A566-11BD-46DB-8B6E-06180C2076B0}" type="presOf" srcId="{29CC2BE6-DDDB-4F60-B924-47FF34CAF403}" destId="{77195830-E367-4866-8070-2B9A6BE4CD19}" srcOrd="1" destOrd="1" presId="urn:microsoft.com/office/officeart/2005/8/layout/cycle4"/>
    <dgm:cxn modelId="{B8CD4138-D92B-4C49-86D2-08047EA4F6EB}" type="presOf" srcId="{1CB79448-AEF7-42E7-8023-1510D7594987}" destId="{DD4B0767-4A13-4C7C-811F-FC6A273D4192}" srcOrd="1" destOrd="1" presId="urn:microsoft.com/office/officeart/2005/8/layout/cycle4"/>
    <dgm:cxn modelId="{FBE48F14-B651-4A2D-8892-839608082903}" type="presOf" srcId="{1CB79448-AEF7-42E7-8023-1510D7594987}" destId="{1156582D-0AEB-4D01-932D-E586B1C28799}" srcOrd="0" destOrd="1" presId="urn:microsoft.com/office/officeart/2005/8/layout/cycle4"/>
    <dgm:cxn modelId="{C47758FF-4C4C-465F-B8A8-DD29287B1B5C}" type="presOf" srcId="{375B404A-F048-473B-9197-F2461E79DE0D}" destId="{4DA0A480-5E36-490B-AA1F-A34200D40C0F}" srcOrd="0" destOrd="0" presId="urn:microsoft.com/office/officeart/2005/8/layout/cycle4"/>
    <dgm:cxn modelId="{9CB80FCC-D681-4B63-A52F-C9F1CA9F337B}" type="presOf" srcId="{496266FF-E740-42F6-B5C7-BD26B635C2BF}" destId="{C3FC367D-28C2-4CF8-81C1-AA0211BF7863}" srcOrd="0" destOrd="0" presId="urn:microsoft.com/office/officeart/2005/8/layout/cycle4"/>
    <dgm:cxn modelId="{F0E862A1-E6E7-4E74-A919-17B69979FA9F}" type="presOf" srcId="{E275CAA3-D797-403E-9F7A-45885B1FDA6E}" destId="{70BE7E92-888D-4333-AABD-E063EE4990F4}" srcOrd="0" destOrd="2" presId="urn:microsoft.com/office/officeart/2005/8/layout/cycle4"/>
    <dgm:cxn modelId="{0E53CF08-393A-4418-97BC-4ECBD83D9072}" type="presOf" srcId="{4F227ED5-8316-46D1-8FA6-B880FB97A966}" destId="{6F2A3A10-612E-4DDD-99CA-918730709EA2}" srcOrd="0" destOrd="0" presId="urn:microsoft.com/office/officeart/2005/8/layout/cycle4"/>
    <dgm:cxn modelId="{37FFE42D-0218-4745-9522-C3B972D47E74}" srcId="{9D44CDC0-A982-45CF-93D5-4A3C044C0854}" destId="{90DEE73C-35C4-46F9-8499-DAAB372DDCC0}" srcOrd="7" destOrd="0" parTransId="{3096FBAA-1E7F-4730-8405-3A710F36377F}" sibTransId="{83252C52-6F89-46C6-A0EB-1F0C3EE87F42}"/>
    <dgm:cxn modelId="{B48D0063-778C-428C-B92B-257B6CBD7560}" type="presOf" srcId="{03958EB2-73A7-4FF8-9147-7EB240CAF0D2}" destId="{523D2D13-DE2C-446D-BD1D-15E8B1D490D8}" srcOrd="1" destOrd="0" presId="urn:microsoft.com/office/officeart/2005/8/layout/cycle4"/>
    <dgm:cxn modelId="{1BA75D4C-A7BD-45B1-B1E9-B644951E85BF}" type="presOf" srcId="{87BC804C-4FAE-4CC2-8B7E-47F05D651181}" destId="{70BE7E92-888D-4333-AABD-E063EE4990F4}" srcOrd="0" destOrd="1" presId="urn:microsoft.com/office/officeart/2005/8/layout/cycle4"/>
    <dgm:cxn modelId="{DD7AAE04-EB09-4C20-B49B-F6A348E50B78}" srcId="{9D44CDC0-A982-45CF-93D5-4A3C044C0854}" destId="{997E6153-07C1-4D68-A01A-72E0A8F126C6}" srcOrd="6" destOrd="0" parTransId="{2083B480-A38E-4DE3-816E-A0558E537B4F}" sibTransId="{4929677A-AEED-48B5-BF63-BA0A7B9FD548}"/>
    <dgm:cxn modelId="{964C020C-DB47-4486-90AF-42DE23B015B8}" srcId="{9D44CDC0-A982-45CF-93D5-4A3C044C0854}" destId="{44B100BC-98E6-454F-91B1-17A2E6B15082}" srcOrd="4" destOrd="0" parTransId="{9A453EC4-C8E8-485E-B48C-96E972DECBBB}" sibTransId="{4A840335-D71A-4964-8147-4311D443CD0C}"/>
    <dgm:cxn modelId="{5C93A3F2-ED3B-4839-A13D-9D555CF8CA56}" srcId="{9D44CDC0-A982-45CF-93D5-4A3C044C0854}" destId="{5EF0A641-9AF4-462B-AE91-25B1029330C8}" srcOrd="8" destOrd="0" parTransId="{60AA5080-CEA4-433B-BDC3-F0D4A02EFA81}" sibTransId="{06114985-DCC4-453C-B458-ED327D9071CD}"/>
    <dgm:cxn modelId="{844216A4-7B7A-47F3-AB2B-59CBD5A9DC9E}" type="presOf" srcId="{65C0CD3B-045A-4E38-8CAD-825DCF3E9B9D}" destId="{70BE7E92-888D-4333-AABD-E063EE4990F4}" srcOrd="0" destOrd="3" presId="urn:microsoft.com/office/officeart/2005/8/layout/cycle4"/>
    <dgm:cxn modelId="{E7B3CA1C-80C2-4193-82A4-166617F1E370}" type="presOf" srcId="{D1ADD0A6-78CD-47E8-A068-3C07BD69EF51}" destId="{5F7E8BB0-7C53-4E5F-893E-4B844C505EA2}" srcOrd="0" destOrd="0" presId="urn:microsoft.com/office/officeart/2005/8/layout/cycle4"/>
    <dgm:cxn modelId="{638A81E7-68FB-4B5E-B14A-01065C6F2099}" srcId="{5B0477EF-2243-4596-8547-C619EE925806}" destId="{D1ADD0A6-78CD-47E8-A068-3C07BD69EF51}" srcOrd="0" destOrd="0" parTransId="{E26793E7-7A56-49E6-861C-1B4FD64CF69A}" sibTransId="{56A90277-2376-4055-9D6B-3D2429478BE6}"/>
    <dgm:cxn modelId="{972FD0D7-9D2B-47A9-9576-302BD599C7FF}" type="presOf" srcId="{375B404A-F048-473B-9197-F2461E79DE0D}" destId="{754C0BE4-64DC-4D01-B1FE-9D89C77C7AC5}" srcOrd="1" destOrd="0" presId="urn:microsoft.com/office/officeart/2005/8/layout/cycle4"/>
    <dgm:cxn modelId="{4923808D-2BE5-4522-9B0E-D65210271DD2}" type="presOf" srcId="{65C0CD3B-045A-4E38-8CAD-825DCF3E9B9D}" destId="{523D2D13-DE2C-446D-BD1D-15E8B1D490D8}" srcOrd="1" destOrd="3" presId="urn:microsoft.com/office/officeart/2005/8/layout/cycle4"/>
    <dgm:cxn modelId="{E3F47B99-9CC4-45BE-BDD8-4FF828CC7E20}" type="presOf" srcId="{5B0477EF-2243-4596-8547-C619EE925806}" destId="{09C2A6EA-CE56-4700-B0FF-61EC53CB4FCB}" srcOrd="0" destOrd="0" presId="urn:microsoft.com/office/officeart/2005/8/layout/cycle4"/>
    <dgm:cxn modelId="{63339E80-3866-4027-A445-96EC37170CBD}" type="presOf" srcId="{E536E7BD-2382-4838-A358-C504BFC87AAD}" destId="{5F7E8BB0-7C53-4E5F-893E-4B844C505EA2}" srcOrd="0" destOrd="2" presId="urn:microsoft.com/office/officeart/2005/8/layout/cycle4"/>
    <dgm:cxn modelId="{9525E9D8-7F8C-4623-A420-A1E7082EEFB6}" srcId="{9D44CDC0-A982-45CF-93D5-4A3C044C0854}" destId="{496266FF-E740-42F6-B5C7-BD26B635C2BF}" srcOrd="2" destOrd="0" parTransId="{5660909C-6E81-4A80-88D9-CEC390BB8703}" sibTransId="{81E0EE02-C348-40E7-843D-3852C9CECC6C}"/>
    <dgm:cxn modelId="{8337B0DC-C222-4488-BB39-7F382916F3FB}" type="presOf" srcId="{E536E7BD-2382-4838-A358-C504BFC87AAD}" destId="{77195830-E367-4866-8070-2B9A6BE4CD19}" srcOrd="1" destOrd="2" presId="urn:microsoft.com/office/officeart/2005/8/layout/cycle4"/>
    <dgm:cxn modelId="{D38B1C9D-468F-4020-A243-D865AEE6981C}" type="presOf" srcId="{03958EB2-73A7-4FF8-9147-7EB240CAF0D2}" destId="{70BE7E92-888D-4333-AABD-E063EE4990F4}" srcOrd="0" destOrd="0" presId="urn:microsoft.com/office/officeart/2005/8/layout/cycle4"/>
    <dgm:cxn modelId="{CFFD9EBA-2726-4592-AF39-6A984AA26CFF}" type="presOf" srcId="{87BC804C-4FAE-4CC2-8B7E-47F05D651181}" destId="{523D2D13-DE2C-446D-BD1D-15E8B1D490D8}" srcOrd="1" destOrd="1" presId="urn:microsoft.com/office/officeart/2005/8/layout/cycle4"/>
    <dgm:cxn modelId="{91BC6517-C70C-4FC4-A36C-28C88973774E}" type="presOf" srcId="{0986E76F-F944-4F5B-85E7-7EA29F969CAA}" destId="{1156582D-0AEB-4D01-932D-E586B1C28799}" srcOrd="0" destOrd="0" presId="urn:microsoft.com/office/officeart/2005/8/layout/cycle4"/>
    <dgm:cxn modelId="{CDFD3053-AA4D-4421-8F23-B7E5F6A7D083}" srcId="{B81590AB-A90E-4DF5-A531-B4C1E15F9E76}" destId="{1CB79448-AEF7-42E7-8023-1510D7594987}" srcOrd="1" destOrd="0" parTransId="{578F6940-99B2-4EFC-B1B8-5BB4236A1691}" sibTransId="{2953CB65-3DFC-4CE9-A28E-EA8E16FD1450}"/>
    <dgm:cxn modelId="{CA8DDB90-6985-4621-AF6B-049CAB6A4C7D}" srcId="{496266FF-E740-42F6-B5C7-BD26B635C2BF}" destId="{87BC804C-4FAE-4CC2-8B7E-47F05D651181}" srcOrd="1" destOrd="0" parTransId="{C1B5C754-A487-47C1-AA4E-AB6FE6DCAEDC}" sibTransId="{12AF3EF0-C770-4F87-8639-F5F8B6057F58}"/>
    <dgm:cxn modelId="{C281C6BE-D240-4FD2-A87E-6363E5804BA0}" srcId="{496266FF-E740-42F6-B5C7-BD26B635C2BF}" destId="{65C0CD3B-045A-4E38-8CAD-825DCF3E9B9D}" srcOrd="3" destOrd="0" parTransId="{A2F1478A-8E0F-41C8-BCF2-31C64B0B6B5A}" sibTransId="{4A066D5C-C6E0-45F2-A441-CB936FA7CE60}"/>
    <dgm:cxn modelId="{15AFDC64-D333-430C-BA05-89D72D72E8CD}" type="presOf" srcId="{D1ADD0A6-78CD-47E8-A068-3C07BD69EF51}" destId="{77195830-E367-4866-8070-2B9A6BE4CD19}" srcOrd="1" destOrd="0" presId="urn:microsoft.com/office/officeart/2005/8/layout/cycle4"/>
    <dgm:cxn modelId="{BCA97EB1-D559-4F88-A628-185C3D8F9576}" type="presParOf" srcId="{DD8E8A1D-B5D5-4EA4-97FC-24A9B44E3F7E}" destId="{B8CF7FD8-730D-4275-B924-70E4DD085698}" srcOrd="0" destOrd="0" presId="urn:microsoft.com/office/officeart/2005/8/layout/cycle4"/>
    <dgm:cxn modelId="{5439CCC2-F029-4871-B439-F7F8904D00F6}" type="presParOf" srcId="{B8CF7FD8-730D-4275-B924-70E4DD085698}" destId="{28A1E50E-CFF7-466C-BCE0-2AB359109B53}" srcOrd="0" destOrd="0" presId="urn:microsoft.com/office/officeart/2005/8/layout/cycle4"/>
    <dgm:cxn modelId="{EB65DCEC-601B-4970-9366-C584D919445D}" type="presParOf" srcId="{28A1E50E-CFF7-466C-BCE0-2AB359109B53}" destId="{4DA0A480-5E36-490B-AA1F-A34200D40C0F}" srcOrd="0" destOrd="0" presId="urn:microsoft.com/office/officeart/2005/8/layout/cycle4"/>
    <dgm:cxn modelId="{B8210CE7-D7E8-42AD-964C-58F14CDBC34F}" type="presParOf" srcId="{28A1E50E-CFF7-466C-BCE0-2AB359109B53}" destId="{754C0BE4-64DC-4D01-B1FE-9D89C77C7AC5}" srcOrd="1" destOrd="0" presId="urn:microsoft.com/office/officeart/2005/8/layout/cycle4"/>
    <dgm:cxn modelId="{F8B3509B-0720-49E5-A0C9-88781C5B33AE}" type="presParOf" srcId="{B8CF7FD8-730D-4275-B924-70E4DD085698}" destId="{1A68B3A1-C906-44A0-A72D-F1F13F54CD30}" srcOrd="1" destOrd="0" presId="urn:microsoft.com/office/officeart/2005/8/layout/cycle4"/>
    <dgm:cxn modelId="{42398D51-5AF9-49B0-B07B-CA21A5AC496F}" type="presParOf" srcId="{1A68B3A1-C906-44A0-A72D-F1F13F54CD30}" destId="{5F7E8BB0-7C53-4E5F-893E-4B844C505EA2}" srcOrd="0" destOrd="0" presId="urn:microsoft.com/office/officeart/2005/8/layout/cycle4"/>
    <dgm:cxn modelId="{57690F63-90F5-4EF9-B1B7-7A7445418CC1}" type="presParOf" srcId="{1A68B3A1-C906-44A0-A72D-F1F13F54CD30}" destId="{77195830-E367-4866-8070-2B9A6BE4CD19}" srcOrd="1" destOrd="0" presId="urn:microsoft.com/office/officeart/2005/8/layout/cycle4"/>
    <dgm:cxn modelId="{D58EDC50-4AF8-45E9-866E-F98DC49A4475}" type="presParOf" srcId="{B8CF7FD8-730D-4275-B924-70E4DD085698}" destId="{B63BEC61-5BE9-4630-8556-E65619B2BA9B}" srcOrd="2" destOrd="0" presId="urn:microsoft.com/office/officeart/2005/8/layout/cycle4"/>
    <dgm:cxn modelId="{85F6D66B-9555-419B-B6A4-966D7E0CF3CA}" type="presParOf" srcId="{B63BEC61-5BE9-4630-8556-E65619B2BA9B}" destId="{70BE7E92-888D-4333-AABD-E063EE4990F4}" srcOrd="0" destOrd="0" presId="urn:microsoft.com/office/officeart/2005/8/layout/cycle4"/>
    <dgm:cxn modelId="{A18BDFAB-35A7-4D71-BAE8-CF68918AC67B}" type="presParOf" srcId="{B63BEC61-5BE9-4630-8556-E65619B2BA9B}" destId="{523D2D13-DE2C-446D-BD1D-15E8B1D490D8}" srcOrd="1" destOrd="0" presId="urn:microsoft.com/office/officeart/2005/8/layout/cycle4"/>
    <dgm:cxn modelId="{C1CCF805-439E-4648-B235-DBA18BC6846F}" type="presParOf" srcId="{B8CF7FD8-730D-4275-B924-70E4DD085698}" destId="{D2766871-C30E-4E2C-A704-C130FC6AC594}" srcOrd="3" destOrd="0" presId="urn:microsoft.com/office/officeart/2005/8/layout/cycle4"/>
    <dgm:cxn modelId="{CA96ED71-4CFB-4535-8149-44B90F4315C7}" type="presParOf" srcId="{D2766871-C30E-4E2C-A704-C130FC6AC594}" destId="{1156582D-0AEB-4D01-932D-E586B1C28799}" srcOrd="0" destOrd="0" presId="urn:microsoft.com/office/officeart/2005/8/layout/cycle4"/>
    <dgm:cxn modelId="{F6963E2F-95D1-48FB-BD44-013EFAB9B8CF}" type="presParOf" srcId="{D2766871-C30E-4E2C-A704-C130FC6AC594}" destId="{DD4B0767-4A13-4C7C-811F-FC6A273D4192}" srcOrd="1" destOrd="0" presId="urn:microsoft.com/office/officeart/2005/8/layout/cycle4"/>
    <dgm:cxn modelId="{B5ACBA66-5E24-4934-BC00-29D6CBB1DFEA}" type="presParOf" srcId="{B8CF7FD8-730D-4275-B924-70E4DD085698}" destId="{3DA68990-F4F5-4628-ADA4-88228DDF5F43}" srcOrd="4" destOrd="0" presId="urn:microsoft.com/office/officeart/2005/8/layout/cycle4"/>
    <dgm:cxn modelId="{073D0C38-F905-4BDD-A893-05E4F8EAF206}" type="presParOf" srcId="{DD8E8A1D-B5D5-4EA4-97FC-24A9B44E3F7E}" destId="{C430F3BB-7A52-440E-BD83-9DB148454A38}" srcOrd="1" destOrd="0" presId="urn:microsoft.com/office/officeart/2005/8/layout/cycle4"/>
    <dgm:cxn modelId="{5AD00AAF-F90E-4B73-9C27-13DEA52703AA}" type="presParOf" srcId="{C430F3BB-7A52-440E-BD83-9DB148454A38}" destId="{6F2A3A10-612E-4DDD-99CA-918730709EA2}" srcOrd="0" destOrd="0" presId="urn:microsoft.com/office/officeart/2005/8/layout/cycle4"/>
    <dgm:cxn modelId="{8547F246-5307-49FD-9697-83E189E1E017}" type="presParOf" srcId="{C430F3BB-7A52-440E-BD83-9DB148454A38}" destId="{09C2A6EA-CE56-4700-B0FF-61EC53CB4FCB}" srcOrd="1" destOrd="0" presId="urn:microsoft.com/office/officeart/2005/8/layout/cycle4"/>
    <dgm:cxn modelId="{52A2A8D1-8C21-4425-9BA9-792E0CC34FD2}" type="presParOf" srcId="{C430F3BB-7A52-440E-BD83-9DB148454A38}" destId="{C3FC367D-28C2-4CF8-81C1-AA0211BF7863}" srcOrd="2" destOrd="0" presId="urn:microsoft.com/office/officeart/2005/8/layout/cycle4"/>
    <dgm:cxn modelId="{F9338702-D887-4A98-AA3C-02E28AA2D849}" type="presParOf" srcId="{C430F3BB-7A52-440E-BD83-9DB148454A38}" destId="{104D00FC-CB4A-4C93-B194-4BEFB649974B}" srcOrd="3" destOrd="0" presId="urn:microsoft.com/office/officeart/2005/8/layout/cycle4"/>
    <dgm:cxn modelId="{32B4166C-3915-453C-B9E3-32814525706D}" type="presParOf" srcId="{C430F3BB-7A52-440E-BD83-9DB148454A38}" destId="{400B42C4-32C6-4CD9-BDFB-674D90FC8F9C}" srcOrd="4" destOrd="0" presId="urn:microsoft.com/office/officeart/2005/8/layout/cycle4"/>
    <dgm:cxn modelId="{C7C572D6-F02E-4474-BDA9-11350AF50FC5}" type="presParOf" srcId="{DD8E8A1D-B5D5-4EA4-97FC-24A9B44E3F7E}" destId="{558418D2-DEED-40AB-8A62-3A757A8560F4}" srcOrd="2" destOrd="0" presId="urn:microsoft.com/office/officeart/2005/8/layout/cycle4"/>
    <dgm:cxn modelId="{993B3B28-F2B2-4E43-8C02-9111BB689E89}" type="presParOf" srcId="{DD8E8A1D-B5D5-4EA4-97FC-24A9B44E3F7E}" destId="{76F710B5-BE44-4043-842E-5DC0839FE2BA}"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2B88B3B-9B30-44FC-BDFA-E8CBB68A32BA}" type="doc">
      <dgm:prSet loTypeId="urn:microsoft.com/office/officeart/2005/8/layout/cycle4" loCatId="matrix" qsTypeId="urn:microsoft.com/office/officeart/2005/8/quickstyle/simple1" qsCatId="simple" csTypeId="urn:microsoft.com/office/officeart/2005/8/colors/accent1_2" csCatId="accent1" phldr="1"/>
      <dgm:spPr/>
      <dgm:t>
        <a:bodyPr/>
        <a:lstStyle/>
        <a:p>
          <a:endParaRPr lang="en-US"/>
        </a:p>
      </dgm:t>
    </dgm:pt>
    <dgm:pt modelId="{F91E3236-77EB-43AC-8218-52243C97AD86}">
      <dgm:prSet phldrT="[Text]" custT="1"/>
      <dgm:spPr>
        <a:solidFill>
          <a:schemeClr val="accent1"/>
        </a:solidFill>
        <a:ln>
          <a:solidFill>
            <a:schemeClr val="accent1"/>
          </a:solidFill>
        </a:ln>
      </dgm:spPr>
      <dgm:t>
        <a:bodyPr/>
        <a:lstStyle/>
        <a:p>
          <a:pPr algn="ctr"/>
          <a:r>
            <a:rPr lang="en-US" sz="1800" dirty="0"/>
            <a:t>Purpose</a:t>
          </a:r>
        </a:p>
      </dgm:t>
    </dgm:pt>
    <dgm:pt modelId="{70928CD1-C5D7-4060-9F78-91EA78AC31EE}" type="parTrans" cxnId="{6E9C1A2F-EC6B-46E4-8926-98EEB3063A67}">
      <dgm:prSet/>
      <dgm:spPr/>
      <dgm:t>
        <a:bodyPr/>
        <a:lstStyle/>
        <a:p>
          <a:endParaRPr lang="en-US"/>
        </a:p>
      </dgm:t>
    </dgm:pt>
    <dgm:pt modelId="{E2F8E479-C772-4278-AA0C-6C78238BAAC8}" type="sibTrans" cxnId="{6E9C1A2F-EC6B-46E4-8926-98EEB3063A67}">
      <dgm:prSet/>
      <dgm:spPr/>
      <dgm:t>
        <a:bodyPr/>
        <a:lstStyle/>
        <a:p>
          <a:endParaRPr lang="en-US"/>
        </a:p>
      </dgm:t>
    </dgm:pt>
    <dgm:pt modelId="{F0220321-8E65-4EA2-8F1B-35D0B0191662}">
      <dgm:prSet phldrT="[Text]" custT="1"/>
      <dgm:spPr>
        <a:ln>
          <a:solidFill>
            <a:schemeClr val="accent1"/>
          </a:solidFill>
        </a:ln>
      </dgm:spPr>
      <dgm:t>
        <a:bodyPr/>
        <a:lstStyle/>
        <a:p>
          <a:r>
            <a:rPr lang="en-US" sz="1800" dirty="0"/>
            <a:t>Load actual adjustments amounts in to financials</a:t>
          </a:r>
        </a:p>
      </dgm:t>
    </dgm:pt>
    <dgm:pt modelId="{3E6BEB5C-34E1-46EF-B6CA-D615544182C5}" type="parTrans" cxnId="{2BB9A184-5384-434F-96DF-1BB060F51D37}">
      <dgm:prSet/>
      <dgm:spPr/>
      <dgm:t>
        <a:bodyPr/>
        <a:lstStyle/>
        <a:p>
          <a:endParaRPr lang="en-US"/>
        </a:p>
      </dgm:t>
    </dgm:pt>
    <dgm:pt modelId="{28944B66-DD68-461A-A027-D7170EE49BE2}" type="sibTrans" cxnId="{2BB9A184-5384-434F-96DF-1BB060F51D37}">
      <dgm:prSet/>
      <dgm:spPr/>
      <dgm:t>
        <a:bodyPr/>
        <a:lstStyle/>
        <a:p>
          <a:endParaRPr lang="en-US"/>
        </a:p>
      </dgm:t>
    </dgm:pt>
    <dgm:pt modelId="{5672835F-4FD8-4B19-BA55-46C9333F61AF}">
      <dgm:prSet phldrT="[Text]" custT="1"/>
      <dgm:spPr>
        <a:solidFill>
          <a:schemeClr val="accent1"/>
        </a:solidFill>
        <a:ln>
          <a:solidFill>
            <a:schemeClr val="accent1"/>
          </a:solidFill>
        </a:ln>
      </dgm:spPr>
      <dgm:t>
        <a:bodyPr/>
        <a:lstStyle/>
        <a:p>
          <a:pPr algn="ctr"/>
          <a:r>
            <a:rPr lang="en-US" sz="1800" dirty="0"/>
            <a:t>Screen</a:t>
          </a:r>
        </a:p>
      </dgm:t>
    </dgm:pt>
    <dgm:pt modelId="{E6561E0C-AFFA-4EE1-813E-E20A288D4DC3}" type="parTrans" cxnId="{80527C89-F309-4D99-9424-86CE8D80DDD8}">
      <dgm:prSet/>
      <dgm:spPr/>
      <dgm:t>
        <a:bodyPr/>
        <a:lstStyle/>
        <a:p>
          <a:endParaRPr lang="en-US"/>
        </a:p>
      </dgm:t>
    </dgm:pt>
    <dgm:pt modelId="{1E644765-AA28-48D1-A784-14055657AB12}" type="sibTrans" cxnId="{80527C89-F309-4D99-9424-86CE8D80DDD8}">
      <dgm:prSet/>
      <dgm:spPr/>
      <dgm:t>
        <a:bodyPr/>
        <a:lstStyle/>
        <a:p>
          <a:endParaRPr lang="en-US"/>
        </a:p>
      </dgm:t>
    </dgm:pt>
    <dgm:pt modelId="{C6D460DC-91DD-4FF1-969E-7B7B4267BC52}">
      <dgm:prSet phldrT="[Text]" custT="1"/>
      <dgm:spPr>
        <a:ln>
          <a:solidFill>
            <a:schemeClr val="accent1"/>
          </a:solidFill>
        </a:ln>
      </dgm:spPr>
      <dgm:t>
        <a:bodyPr/>
        <a:lstStyle/>
        <a:p>
          <a:r>
            <a:rPr lang="en-US" sz="1800" dirty="0" err="1"/>
            <a:t>Fin_Adj</a:t>
          </a:r>
          <a:r>
            <a:rPr lang="en-US" sz="1800" dirty="0"/>
            <a:t> Headers</a:t>
          </a:r>
        </a:p>
      </dgm:t>
    </dgm:pt>
    <dgm:pt modelId="{5D52A25E-540B-4071-A592-A82FE51958AB}" type="parTrans" cxnId="{79FD8EED-6D60-4DEC-BE80-88B5B4B3D629}">
      <dgm:prSet/>
      <dgm:spPr/>
      <dgm:t>
        <a:bodyPr/>
        <a:lstStyle/>
        <a:p>
          <a:endParaRPr lang="en-US"/>
        </a:p>
      </dgm:t>
    </dgm:pt>
    <dgm:pt modelId="{281190FD-047D-4E21-9A71-6817837250AB}" type="sibTrans" cxnId="{79FD8EED-6D60-4DEC-BE80-88B5B4B3D629}">
      <dgm:prSet/>
      <dgm:spPr/>
      <dgm:t>
        <a:bodyPr/>
        <a:lstStyle/>
        <a:p>
          <a:endParaRPr lang="en-US"/>
        </a:p>
      </dgm:t>
    </dgm:pt>
    <dgm:pt modelId="{9F654941-CAAB-45BE-B61C-49B6614CEB02}">
      <dgm:prSet phldrT="[Text]" custT="1"/>
      <dgm:spPr>
        <a:solidFill>
          <a:schemeClr val="accent1"/>
        </a:solidFill>
        <a:ln>
          <a:solidFill>
            <a:schemeClr val="accent1"/>
          </a:solidFill>
        </a:ln>
      </dgm:spPr>
      <dgm:t>
        <a:bodyPr/>
        <a:lstStyle/>
        <a:p>
          <a:r>
            <a:rPr lang="en-US" sz="1800" dirty="0"/>
            <a:t>Tables</a:t>
          </a:r>
        </a:p>
      </dgm:t>
    </dgm:pt>
    <dgm:pt modelId="{A74B78F6-073F-4F61-B755-6C582057DF40}" type="parTrans" cxnId="{5E6E7AF8-2F01-4ABC-A43B-1CE2BF641465}">
      <dgm:prSet/>
      <dgm:spPr/>
      <dgm:t>
        <a:bodyPr/>
        <a:lstStyle/>
        <a:p>
          <a:endParaRPr lang="en-US"/>
        </a:p>
      </dgm:t>
    </dgm:pt>
    <dgm:pt modelId="{DB584184-DB27-4E60-B852-1B66E74A850C}" type="sibTrans" cxnId="{5E6E7AF8-2F01-4ABC-A43B-1CE2BF641465}">
      <dgm:prSet/>
      <dgm:spPr/>
      <dgm:t>
        <a:bodyPr/>
        <a:lstStyle/>
        <a:p>
          <a:endParaRPr lang="en-US"/>
        </a:p>
      </dgm:t>
    </dgm:pt>
    <dgm:pt modelId="{31E9D7E1-7AE4-4749-B5EC-64604EB62405}">
      <dgm:prSet phldrT="[Text]" custT="1"/>
      <dgm:spPr>
        <a:ln>
          <a:solidFill>
            <a:schemeClr val="accent1"/>
          </a:solidFill>
        </a:ln>
      </dgm:spPr>
      <dgm:t>
        <a:bodyPr/>
        <a:lstStyle/>
        <a:p>
          <a:r>
            <a:rPr lang="en-US" sz="1800" dirty="0" err="1"/>
            <a:t>Fin_Adj</a:t>
          </a:r>
          <a:r>
            <a:rPr lang="en-US" sz="1800" dirty="0"/>
            <a:t> Headers</a:t>
          </a:r>
        </a:p>
      </dgm:t>
    </dgm:pt>
    <dgm:pt modelId="{B18346B9-7CA5-4917-8164-32458AE1D266}" type="parTrans" cxnId="{C9E8BACE-5ED6-441C-BD80-604F7DF9E3B5}">
      <dgm:prSet/>
      <dgm:spPr/>
      <dgm:t>
        <a:bodyPr/>
        <a:lstStyle/>
        <a:p>
          <a:endParaRPr lang="en-US"/>
        </a:p>
      </dgm:t>
    </dgm:pt>
    <dgm:pt modelId="{FB3512EB-A801-418A-90E8-EBC4246CC61B}" type="sibTrans" cxnId="{C9E8BACE-5ED6-441C-BD80-604F7DF9E3B5}">
      <dgm:prSet/>
      <dgm:spPr/>
      <dgm:t>
        <a:bodyPr/>
        <a:lstStyle/>
        <a:p>
          <a:endParaRPr lang="en-US"/>
        </a:p>
      </dgm:t>
    </dgm:pt>
    <dgm:pt modelId="{E6CC7BD4-9409-4A90-B131-9181ECFDA15E}">
      <dgm:prSet phldrT="[Text]" custT="1"/>
      <dgm:spPr>
        <a:solidFill>
          <a:schemeClr val="accent1"/>
        </a:solidFill>
        <a:ln>
          <a:solidFill>
            <a:schemeClr val="accent1"/>
          </a:solidFill>
        </a:ln>
      </dgm:spPr>
      <dgm:t>
        <a:bodyPr/>
        <a:lstStyle/>
        <a:p>
          <a:r>
            <a:rPr lang="en-US" sz="1800" dirty="0"/>
            <a:t>Period</a:t>
          </a:r>
        </a:p>
      </dgm:t>
    </dgm:pt>
    <dgm:pt modelId="{FC18E719-F6F2-451E-A3FE-FE75BE51E94F}" type="parTrans" cxnId="{11DB0BBE-F294-4CA5-A8DB-5971DE24DAD8}">
      <dgm:prSet/>
      <dgm:spPr/>
      <dgm:t>
        <a:bodyPr/>
        <a:lstStyle/>
        <a:p>
          <a:endParaRPr lang="en-US"/>
        </a:p>
      </dgm:t>
    </dgm:pt>
    <dgm:pt modelId="{59EF161E-79C0-4DBB-8F58-9541CB783086}" type="sibTrans" cxnId="{11DB0BBE-F294-4CA5-A8DB-5971DE24DAD8}">
      <dgm:prSet/>
      <dgm:spPr/>
      <dgm:t>
        <a:bodyPr/>
        <a:lstStyle/>
        <a:p>
          <a:endParaRPr lang="en-US"/>
        </a:p>
      </dgm:t>
    </dgm:pt>
    <dgm:pt modelId="{CE4A78E8-C071-4793-9E22-F800C141A98C}">
      <dgm:prSet phldrT="[Text]" custT="1"/>
      <dgm:spPr>
        <a:ln>
          <a:solidFill>
            <a:schemeClr val="accent1"/>
          </a:solidFill>
        </a:ln>
      </dgm:spPr>
      <dgm:t>
        <a:bodyPr/>
        <a:lstStyle/>
        <a:p>
          <a:r>
            <a:rPr lang="en-US" sz="1800" dirty="0"/>
            <a:t>Current Month Financials</a:t>
          </a:r>
        </a:p>
      </dgm:t>
    </dgm:pt>
    <dgm:pt modelId="{78D00078-053E-4428-B10D-5FD88FFBF334}" type="parTrans" cxnId="{B65C58A8-1FF5-4EC2-9D07-102D6974056C}">
      <dgm:prSet/>
      <dgm:spPr/>
      <dgm:t>
        <a:bodyPr/>
        <a:lstStyle/>
        <a:p>
          <a:endParaRPr lang="en-US"/>
        </a:p>
      </dgm:t>
    </dgm:pt>
    <dgm:pt modelId="{C75F376A-8C6E-4961-A5C1-DEDFD2253B64}" type="sibTrans" cxnId="{B65C58A8-1FF5-4EC2-9D07-102D6974056C}">
      <dgm:prSet/>
      <dgm:spPr/>
      <dgm:t>
        <a:bodyPr/>
        <a:lstStyle/>
        <a:p>
          <a:endParaRPr lang="en-US"/>
        </a:p>
      </dgm:t>
    </dgm:pt>
    <dgm:pt modelId="{6837E6AC-749F-4A29-9CF9-DEB5CB7F974C}">
      <dgm:prSet phldrT="[Text]" custT="1"/>
      <dgm:spPr>
        <a:ln>
          <a:solidFill>
            <a:schemeClr val="accent1"/>
          </a:solidFill>
        </a:ln>
      </dgm:spPr>
      <dgm:t>
        <a:bodyPr/>
        <a:lstStyle/>
        <a:p>
          <a:r>
            <a:rPr lang="en-US" sz="1800" dirty="0"/>
            <a:t>Amend other static fields</a:t>
          </a:r>
        </a:p>
      </dgm:t>
    </dgm:pt>
    <dgm:pt modelId="{C7D4E9FB-787B-4855-84A3-EB2174920841}" type="parTrans" cxnId="{EECFC05D-7ECC-492E-9DB4-175F9546A837}">
      <dgm:prSet/>
      <dgm:spPr/>
      <dgm:t>
        <a:bodyPr/>
        <a:lstStyle/>
        <a:p>
          <a:endParaRPr lang="en-US"/>
        </a:p>
      </dgm:t>
    </dgm:pt>
    <dgm:pt modelId="{50D97668-C381-43CA-A422-935BF5CAAC9D}" type="sibTrans" cxnId="{EECFC05D-7ECC-492E-9DB4-175F9546A837}">
      <dgm:prSet/>
      <dgm:spPr/>
      <dgm:t>
        <a:bodyPr/>
        <a:lstStyle/>
        <a:p>
          <a:endParaRPr lang="en-US"/>
        </a:p>
      </dgm:t>
    </dgm:pt>
    <dgm:pt modelId="{6FE548E4-73AF-45B6-9524-FCD580E365E8}">
      <dgm:prSet phldrT="[Text]" custT="1"/>
      <dgm:spPr>
        <a:ln>
          <a:solidFill>
            <a:schemeClr val="accent1"/>
          </a:solidFill>
        </a:ln>
      </dgm:spPr>
      <dgm:t>
        <a:bodyPr/>
        <a:lstStyle/>
        <a:p>
          <a:r>
            <a:rPr lang="en-US" sz="1800" dirty="0"/>
            <a:t>Spreadsheet upload</a:t>
          </a:r>
        </a:p>
      </dgm:t>
    </dgm:pt>
    <dgm:pt modelId="{8D2DF062-014D-4E47-B8B7-74194FF8732A}" type="parTrans" cxnId="{C16D58C6-1AFD-4BCE-90A8-DDBC112DCFDD}">
      <dgm:prSet/>
      <dgm:spPr/>
      <dgm:t>
        <a:bodyPr/>
        <a:lstStyle/>
        <a:p>
          <a:endParaRPr lang="en-US"/>
        </a:p>
      </dgm:t>
    </dgm:pt>
    <dgm:pt modelId="{D8B045AD-2E9F-4CB8-AE1D-0D3306208356}" type="sibTrans" cxnId="{C16D58C6-1AFD-4BCE-90A8-DDBC112DCFDD}">
      <dgm:prSet/>
      <dgm:spPr/>
      <dgm:t>
        <a:bodyPr/>
        <a:lstStyle/>
        <a:p>
          <a:endParaRPr lang="en-US"/>
        </a:p>
      </dgm:t>
    </dgm:pt>
    <dgm:pt modelId="{3C7836DF-5598-4FEC-B185-B5620A4A6FE6}">
      <dgm:prSet phldrT="[Text]" custT="1"/>
      <dgm:spPr>
        <a:ln>
          <a:solidFill>
            <a:schemeClr val="accent1"/>
          </a:solidFill>
        </a:ln>
      </dgm:spPr>
      <dgm:t>
        <a:bodyPr/>
        <a:lstStyle/>
        <a:p>
          <a:r>
            <a:rPr lang="en-US" sz="1800" dirty="0"/>
            <a:t>Daily Tables</a:t>
          </a:r>
        </a:p>
      </dgm:t>
    </dgm:pt>
    <dgm:pt modelId="{341DBA23-B101-4D13-B2D2-C518B27E5AE6}" type="parTrans" cxnId="{695A5A07-6BCB-4456-A55A-C48A512508B6}">
      <dgm:prSet/>
      <dgm:spPr/>
      <dgm:t>
        <a:bodyPr/>
        <a:lstStyle/>
        <a:p>
          <a:endParaRPr lang="en-US"/>
        </a:p>
      </dgm:t>
    </dgm:pt>
    <dgm:pt modelId="{4FBBBF6E-5633-4F41-AEDD-026105227869}" type="sibTrans" cxnId="{695A5A07-6BCB-4456-A55A-C48A512508B6}">
      <dgm:prSet/>
      <dgm:spPr/>
      <dgm:t>
        <a:bodyPr/>
        <a:lstStyle/>
        <a:p>
          <a:endParaRPr lang="en-US"/>
        </a:p>
      </dgm:t>
    </dgm:pt>
    <dgm:pt modelId="{C8CF1C17-1694-4D04-ABCF-72B42320C1AD}">
      <dgm:prSet phldrT="[Text]" custT="1"/>
      <dgm:spPr>
        <a:ln>
          <a:solidFill>
            <a:schemeClr val="accent1"/>
          </a:solidFill>
        </a:ln>
      </dgm:spPr>
      <dgm:t>
        <a:bodyPr/>
        <a:lstStyle/>
        <a:p>
          <a:r>
            <a:rPr lang="en-US" sz="1800" dirty="0" err="1"/>
            <a:t>Fin_Adj</a:t>
          </a:r>
          <a:r>
            <a:rPr lang="en-US" sz="1800" dirty="0"/>
            <a:t> Details</a:t>
          </a:r>
        </a:p>
      </dgm:t>
    </dgm:pt>
    <dgm:pt modelId="{48B6D263-3672-4439-972E-B9BAC1F3C228}" type="parTrans" cxnId="{672898DE-7F36-46AF-BDD6-ED5C2F02E2FB}">
      <dgm:prSet/>
      <dgm:spPr/>
      <dgm:t>
        <a:bodyPr/>
        <a:lstStyle/>
        <a:p>
          <a:endParaRPr lang="en-US"/>
        </a:p>
      </dgm:t>
    </dgm:pt>
    <dgm:pt modelId="{0CBECEAF-8A7E-4758-AE65-08FE48D4FD16}" type="sibTrans" cxnId="{672898DE-7F36-46AF-BDD6-ED5C2F02E2FB}">
      <dgm:prSet/>
      <dgm:spPr/>
      <dgm:t>
        <a:bodyPr/>
        <a:lstStyle/>
        <a:p>
          <a:endParaRPr lang="en-US"/>
        </a:p>
      </dgm:t>
    </dgm:pt>
    <dgm:pt modelId="{A24F6F37-E653-4A7E-BAE0-BE4433D8235B}">
      <dgm:prSet phldrT="[Text]" custT="1"/>
      <dgm:spPr>
        <a:ln>
          <a:solidFill>
            <a:schemeClr val="accent1"/>
          </a:solidFill>
        </a:ln>
      </dgm:spPr>
      <dgm:t>
        <a:bodyPr/>
        <a:lstStyle/>
        <a:p>
          <a:r>
            <a:rPr lang="en-US" sz="1800" dirty="0" err="1"/>
            <a:t>Fin_Adj</a:t>
          </a:r>
          <a:r>
            <a:rPr lang="en-US" sz="1800" dirty="0"/>
            <a:t> Postings</a:t>
          </a:r>
        </a:p>
      </dgm:t>
    </dgm:pt>
    <dgm:pt modelId="{A15B67CB-E181-48FA-B8C3-F92E2B677C8A}" type="parTrans" cxnId="{F0AAEE13-180F-4067-BB62-1F939AE4F7D0}">
      <dgm:prSet/>
      <dgm:spPr/>
      <dgm:t>
        <a:bodyPr/>
        <a:lstStyle/>
        <a:p>
          <a:endParaRPr lang="en-US"/>
        </a:p>
      </dgm:t>
    </dgm:pt>
    <dgm:pt modelId="{90EBF2DC-3D63-4570-8767-5BEDB68C5370}" type="sibTrans" cxnId="{F0AAEE13-180F-4067-BB62-1F939AE4F7D0}">
      <dgm:prSet/>
      <dgm:spPr/>
      <dgm:t>
        <a:bodyPr/>
        <a:lstStyle/>
        <a:p>
          <a:endParaRPr lang="en-US"/>
        </a:p>
      </dgm:t>
    </dgm:pt>
    <dgm:pt modelId="{BE3D91D1-2BBE-42D5-BE9E-B0608CEA03A8}">
      <dgm:prSet phldrT="[Text]" custT="1"/>
      <dgm:spPr>
        <a:ln>
          <a:solidFill>
            <a:schemeClr val="accent1"/>
          </a:solidFill>
        </a:ln>
      </dgm:spPr>
      <dgm:t>
        <a:bodyPr/>
        <a:lstStyle/>
        <a:p>
          <a:r>
            <a:rPr lang="en-US" sz="1800" dirty="0" err="1"/>
            <a:t>Fin_Adj</a:t>
          </a:r>
          <a:r>
            <a:rPr lang="en-US" sz="1800" dirty="0"/>
            <a:t> Audit</a:t>
          </a:r>
        </a:p>
      </dgm:t>
    </dgm:pt>
    <dgm:pt modelId="{512F410D-2DE7-44F0-93C9-8427531414DD}" type="parTrans" cxnId="{CDD0C302-42B3-4869-848D-8521C89B67E8}">
      <dgm:prSet/>
      <dgm:spPr/>
      <dgm:t>
        <a:bodyPr/>
        <a:lstStyle/>
        <a:p>
          <a:endParaRPr lang="en-US"/>
        </a:p>
      </dgm:t>
    </dgm:pt>
    <dgm:pt modelId="{814C7E73-667B-43D8-A1D8-5E057AB0F770}" type="sibTrans" cxnId="{CDD0C302-42B3-4869-848D-8521C89B67E8}">
      <dgm:prSet/>
      <dgm:spPr/>
      <dgm:t>
        <a:bodyPr/>
        <a:lstStyle/>
        <a:p>
          <a:endParaRPr lang="en-US"/>
        </a:p>
      </dgm:t>
    </dgm:pt>
    <dgm:pt modelId="{1B1E935D-CED8-4826-8447-6708F4A0D34E}">
      <dgm:prSet phldrT="[Text]" custScaleX="136685" custScaleY="120982"/>
      <dgm:spPr/>
      <dgm:t>
        <a:bodyPr/>
        <a:lstStyle/>
        <a:p>
          <a:endParaRPr lang="en-US"/>
        </a:p>
      </dgm:t>
    </dgm:pt>
    <dgm:pt modelId="{7D87BE24-008D-4726-A226-F523AC88A210}" type="parTrans" cxnId="{FD36A19D-E651-4FE1-9B2B-69285CD18BAC}">
      <dgm:prSet/>
      <dgm:spPr/>
      <dgm:t>
        <a:bodyPr/>
        <a:lstStyle/>
        <a:p>
          <a:endParaRPr lang="en-US"/>
        </a:p>
      </dgm:t>
    </dgm:pt>
    <dgm:pt modelId="{DE624F6C-B50C-446F-96E6-70DF4B20657A}" type="sibTrans" cxnId="{FD36A19D-E651-4FE1-9B2B-69285CD18BAC}">
      <dgm:prSet/>
      <dgm:spPr/>
      <dgm:t>
        <a:bodyPr/>
        <a:lstStyle/>
        <a:p>
          <a:endParaRPr lang="en-US"/>
        </a:p>
      </dgm:t>
    </dgm:pt>
    <dgm:pt modelId="{4EA71F45-21E4-45D0-AC26-A43236240B31}">
      <dgm:prSet phldrT="[Text]" custScaleX="136685" custScaleY="120982"/>
      <dgm:spPr/>
      <dgm:t>
        <a:bodyPr/>
        <a:lstStyle/>
        <a:p>
          <a:endParaRPr lang="en-US"/>
        </a:p>
      </dgm:t>
    </dgm:pt>
    <dgm:pt modelId="{E02FEF5F-13BB-427E-B373-D52F8B29371D}" type="parTrans" cxnId="{70704786-08F2-424D-B94C-4F0730C87169}">
      <dgm:prSet/>
      <dgm:spPr/>
      <dgm:t>
        <a:bodyPr/>
        <a:lstStyle/>
        <a:p>
          <a:endParaRPr lang="en-US"/>
        </a:p>
      </dgm:t>
    </dgm:pt>
    <dgm:pt modelId="{573D3FAA-61B8-4B20-88CC-5D84AE243254}" type="sibTrans" cxnId="{70704786-08F2-424D-B94C-4F0730C87169}">
      <dgm:prSet/>
      <dgm:spPr/>
      <dgm:t>
        <a:bodyPr/>
        <a:lstStyle/>
        <a:p>
          <a:endParaRPr lang="en-US"/>
        </a:p>
      </dgm:t>
    </dgm:pt>
    <dgm:pt modelId="{F48D9F4E-0EA9-4DA0-A523-5CCFA42A89B1}">
      <dgm:prSet phldrT="[Text]" custScaleX="136685" custScaleY="120982"/>
      <dgm:spPr/>
      <dgm:t>
        <a:bodyPr/>
        <a:lstStyle/>
        <a:p>
          <a:endParaRPr lang="en-US"/>
        </a:p>
      </dgm:t>
    </dgm:pt>
    <dgm:pt modelId="{AA270878-DCC1-48D5-A307-DDE0F47D7CE0}" type="parTrans" cxnId="{BF84DFC3-40A9-4D7C-AA02-1300E31929FC}">
      <dgm:prSet/>
      <dgm:spPr/>
      <dgm:t>
        <a:bodyPr/>
        <a:lstStyle/>
        <a:p>
          <a:endParaRPr lang="en-US"/>
        </a:p>
      </dgm:t>
    </dgm:pt>
    <dgm:pt modelId="{5ADC2343-E41C-4A94-B212-046AE64564EC}" type="sibTrans" cxnId="{BF84DFC3-40A9-4D7C-AA02-1300E31929FC}">
      <dgm:prSet/>
      <dgm:spPr/>
      <dgm:t>
        <a:bodyPr/>
        <a:lstStyle/>
        <a:p>
          <a:endParaRPr lang="en-US"/>
        </a:p>
      </dgm:t>
    </dgm:pt>
    <dgm:pt modelId="{385DA517-D5B8-4ADC-B7E4-E4682DD04E81}">
      <dgm:prSet phldrT="[Text]" custScaleX="136685" custScaleY="120982"/>
      <dgm:spPr/>
      <dgm:t>
        <a:bodyPr/>
        <a:lstStyle/>
        <a:p>
          <a:endParaRPr lang="en-US"/>
        </a:p>
      </dgm:t>
    </dgm:pt>
    <dgm:pt modelId="{E8270041-ACE8-4094-996C-AA8001A5A87B}" type="parTrans" cxnId="{CD8F4181-A981-4EB3-9C17-58A41BC88AA7}">
      <dgm:prSet/>
      <dgm:spPr/>
      <dgm:t>
        <a:bodyPr/>
        <a:lstStyle/>
        <a:p>
          <a:endParaRPr lang="en-US"/>
        </a:p>
      </dgm:t>
    </dgm:pt>
    <dgm:pt modelId="{B7221233-0BEA-48BE-8652-93EDD28351CD}" type="sibTrans" cxnId="{CD8F4181-A981-4EB3-9C17-58A41BC88AA7}">
      <dgm:prSet/>
      <dgm:spPr/>
      <dgm:t>
        <a:bodyPr/>
        <a:lstStyle/>
        <a:p>
          <a:endParaRPr lang="en-US"/>
        </a:p>
      </dgm:t>
    </dgm:pt>
    <dgm:pt modelId="{881B850D-A5AB-42C8-B8BC-55C30A600BB4}">
      <dgm:prSet phldrT="[Text]" custScaleX="136685" custScaleY="120982"/>
      <dgm:spPr/>
      <dgm:t>
        <a:bodyPr/>
        <a:lstStyle/>
        <a:p>
          <a:endParaRPr lang="en-US"/>
        </a:p>
      </dgm:t>
    </dgm:pt>
    <dgm:pt modelId="{35CDAD8A-D8E6-4CA8-B2EB-5FC835AA3992}" type="parTrans" cxnId="{26635E66-DDD0-4D9A-9F86-33DDA19C4F3D}">
      <dgm:prSet/>
      <dgm:spPr/>
      <dgm:t>
        <a:bodyPr/>
        <a:lstStyle/>
        <a:p>
          <a:endParaRPr lang="en-US"/>
        </a:p>
      </dgm:t>
    </dgm:pt>
    <dgm:pt modelId="{DB075B0F-EC10-4C04-A4F1-6D78F422C600}" type="sibTrans" cxnId="{26635E66-DDD0-4D9A-9F86-33DDA19C4F3D}">
      <dgm:prSet/>
      <dgm:spPr/>
      <dgm:t>
        <a:bodyPr/>
        <a:lstStyle/>
        <a:p>
          <a:endParaRPr lang="en-US"/>
        </a:p>
      </dgm:t>
    </dgm:pt>
    <dgm:pt modelId="{892327F8-B2DE-437C-B103-6F78E791352B}">
      <dgm:prSet phldrT="[Text]" custScaleX="136685" custScaleY="120982"/>
      <dgm:spPr/>
      <dgm:t>
        <a:bodyPr/>
        <a:lstStyle/>
        <a:p>
          <a:endParaRPr lang="en-US"/>
        </a:p>
      </dgm:t>
    </dgm:pt>
    <dgm:pt modelId="{5C1264AB-A3CC-46DF-A200-4E5604478783}" type="parTrans" cxnId="{EF2158F2-78D7-456C-AF2D-E74785EDB41E}">
      <dgm:prSet/>
      <dgm:spPr/>
      <dgm:t>
        <a:bodyPr/>
        <a:lstStyle/>
        <a:p>
          <a:endParaRPr lang="en-US"/>
        </a:p>
      </dgm:t>
    </dgm:pt>
    <dgm:pt modelId="{ECA66C1B-68DA-4C78-B6CB-73B9570DC976}" type="sibTrans" cxnId="{EF2158F2-78D7-456C-AF2D-E74785EDB41E}">
      <dgm:prSet/>
      <dgm:spPr/>
      <dgm:t>
        <a:bodyPr/>
        <a:lstStyle/>
        <a:p>
          <a:endParaRPr lang="en-US"/>
        </a:p>
      </dgm:t>
    </dgm:pt>
    <dgm:pt modelId="{23015D04-AA93-4D32-9F98-1D64E1E0042F}">
      <dgm:prSet phldrT="[Text]" custScaleX="136685" custScaleY="120982"/>
      <dgm:spPr/>
      <dgm:t>
        <a:bodyPr/>
        <a:lstStyle/>
        <a:p>
          <a:endParaRPr lang="en-US"/>
        </a:p>
      </dgm:t>
    </dgm:pt>
    <dgm:pt modelId="{79AC4CC6-6F23-4414-8294-B020521D1873}" type="parTrans" cxnId="{EA07FA69-0FE5-4CAE-B800-9433ABF6CEEC}">
      <dgm:prSet/>
      <dgm:spPr/>
      <dgm:t>
        <a:bodyPr/>
        <a:lstStyle/>
        <a:p>
          <a:endParaRPr lang="en-US"/>
        </a:p>
      </dgm:t>
    </dgm:pt>
    <dgm:pt modelId="{9BB11AAF-23FB-4017-BB6D-CB09F09F3D40}" type="sibTrans" cxnId="{EA07FA69-0FE5-4CAE-B800-9433ABF6CEEC}">
      <dgm:prSet/>
      <dgm:spPr/>
      <dgm:t>
        <a:bodyPr/>
        <a:lstStyle/>
        <a:p>
          <a:endParaRPr lang="en-US"/>
        </a:p>
      </dgm:t>
    </dgm:pt>
    <dgm:pt modelId="{6764D615-081B-479F-8614-12E0D845C548}">
      <dgm:prSet phldrT="[Text]" custScaleX="136685" custScaleY="120982"/>
      <dgm:spPr/>
      <dgm:t>
        <a:bodyPr/>
        <a:lstStyle/>
        <a:p>
          <a:endParaRPr lang="en-US"/>
        </a:p>
      </dgm:t>
    </dgm:pt>
    <dgm:pt modelId="{4DFEBDFD-A3D6-496F-9368-ECC48E3539A1}" type="parTrans" cxnId="{4B4581F9-8C22-4AFD-A9CD-801DB942DBFE}">
      <dgm:prSet/>
      <dgm:spPr/>
      <dgm:t>
        <a:bodyPr/>
        <a:lstStyle/>
        <a:p>
          <a:endParaRPr lang="en-US"/>
        </a:p>
      </dgm:t>
    </dgm:pt>
    <dgm:pt modelId="{5177AED6-0DBC-4753-B3F8-C2E28291C9DF}" type="sibTrans" cxnId="{4B4581F9-8C22-4AFD-A9CD-801DB942DBFE}">
      <dgm:prSet/>
      <dgm:spPr/>
      <dgm:t>
        <a:bodyPr/>
        <a:lstStyle/>
        <a:p>
          <a:endParaRPr lang="en-US"/>
        </a:p>
      </dgm:t>
    </dgm:pt>
    <dgm:pt modelId="{602427E0-E975-4E4B-877F-A0B0E06CD59D}">
      <dgm:prSet phldrT="[Text]" custScaleX="136685" custScaleY="120982"/>
      <dgm:spPr/>
      <dgm:t>
        <a:bodyPr/>
        <a:lstStyle/>
        <a:p>
          <a:endParaRPr lang="en-US"/>
        </a:p>
      </dgm:t>
    </dgm:pt>
    <dgm:pt modelId="{B6E2684E-CD5C-42DB-B5ED-3BDE8F417559}" type="parTrans" cxnId="{22D172A2-2BCD-4818-A2FC-503739F65625}">
      <dgm:prSet/>
      <dgm:spPr/>
      <dgm:t>
        <a:bodyPr/>
        <a:lstStyle/>
        <a:p>
          <a:endParaRPr lang="en-US"/>
        </a:p>
      </dgm:t>
    </dgm:pt>
    <dgm:pt modelId="{ECDA46B8-CE87-4D07-8EFB-D769AB8A1F3B}" type="sibTrans" cxnId="{22D172A2-2BCD-4818-A2FC-503739F65625}">
      <dgm:prSet/>
      <dgm:spPr/>
      <dgm:t>
        <a:bodyPr/>
        <a:lstStyle/>
        <a:p>
          <a:endParaRPr lang="en-US"/>
        </a:p>
      </dgm:t>
    </dgm:pt>
    <dgm:pt modelId="{4E06BE0E-A3F5-48E1-8579-FDB98CA7ACB4}">
      <dgm:prSet phldrT="[Text]" custScaleX="136685" custScaleY="120982"/>
      <dgm:spPr/>
      <dgm:t>
        <a:bodyPr/>
        <a:lstStyle/>
        <a:p>
          <a:endParaRPr lang="en-US"/>
        </a:p>
      </dgm:t>
    </dgm:pt>
    <dgm:pt modelId="{D9DEFAE5-AC5C-49B0-9252-89EB44C3C672}" type="parTrans" cxnId="{FEFB2B3D-F172-4C39-9AAF-CF22005E9D1B}">
      <dgm:prSet/>
      <dgm:spPr/>
      <dgm:t>
        <a:bodyPr/>
        <a:lstStyle/>
        <a:p>
          <a:endParaRPr lang="en-US"/>
        </a:p>
      </dgm:t>
    </dgm:pt>
    <dgm:pt modelId="{683BBF8C-9EBD-4546-A488-13EF00BC7552}" type="sibTrans" cxnId="{FEFB2B3D-F172-4C39-9AAF-CF22005E9D1B}">
      <dgm:prSet/>
      <dgm:spPr/>
      <dgm:t>
        <a:bodyPr/>
        <a:lstStyle/>
        <a:p>
          <a:endParaRPr lang="en-US"/>
        </a:p>
      </dgm:t>
    </dgm:pt>
    <dgm:pt modelId="{E6CFF133-7E75-4F01-8CD2-11F2615428FD}">
      <dgm:prSet phldrT="[Text]" custScaleX="136685" custScaleY="120982"/>
      <dgm:spPr/>
      <dgm:t>
        <a:bodyPr/>
        <a:lstStyle/>
        <a:p>
          <a:endParaRPr lang="en-US"/>
        </a:p>
      </dgm:t>
    </dgm:pt>
    <dgm:pt modelId="{89807AA3-C770-4289-88AD-5E8E76B8E7BE}" type="parTrans" cxnId="{06809FE6-B7D2-43D2-922F-42FCCAA28784}">
      <dgm:prSet/>
      <dgm:spPr/>
      <dgm:t>
        <a:bodyPr/>
        <a:lstStyle/>
        <a:p>
          <a:endParaRPr lang="en-US"/>
        </a:p>
      </dgm:t>
    </dgm:pt>
    <dgm:pt modelId="{93AE16B6-3295-4FEC-A878-23020252476A}" type="sibTrans" cxnId="{06809FE6-B7D2-43D2-922F-42FCCAA28784}">
      <dgm:prSet/>
      <dgm:spPr/>
      <dgm:t>
        <a:bodyPr/>
        <a:lstStyle/>
        <a:p>
          <a:endParaRPr lang="en-US"/>
        </a:p>
      </dgm:t>
    </dgm:pt>
    <dgm:pt modelId="{2179C17A-505C-4F2E-9720-A4AC2C2C0C54}">
      <dgm:prSet phldrT="[Text]" custScaleX="136685" custScaleY="120982"/>
      <dgm:spPr/>
      <dgm:t>
        <a:bodyPr/>
        <a:lstStyle/>
        <a:p>
          <a:endParaRPr lang="en-US"/>
        </a:p>
      </dgm:t>
    </dgm:pt>
    <dgm:pt modelId="{04C1A15E-0802-47AB-85CA-BDC2FA254398}" type="parTrans" cxnId="{03BBBB36-5FEE-4F97-BC2A-76B540FDFE4B}">
      <dgm:prSet/>
      <dgm:spPr/>
      <dgm:t>
        <a:bodyPr/>
        <a:lstStyle/>
        <a:p>
          <a:endParaRPr lang="en-US"/>
        </a:p>
      </dgm:t>
    </dgm:pt>
    <dgm:pt modelId="{080BFD39-25DE-47D7-B2A7-0F78B2988588}" type="sibTrans" cxnId="{03BBBB36-5FEE-4F97-BC2A-76B540FDFE4B}">
      <dgm:prSet/>
      <dgm:spPr/>
      <dgm:t>
        <a:bodyPr/>
        <a:lstStyle/>
        <a:p>
          <a:endParaRPr lang="en-US"/>
        </a:p>
      </dgm:t>
    </dgm:pt>
    <dgm:pt modelId="{85DE9357-2CE7-4C71-8F4A-92DAC0E42BAD}">
      <dgm:prSet phldrT="[Text]" custScaleX="136685" custScaleY="120982"/>
      <dgm:spPr/>
      <dgm:t>
        <a:bodyPr/>
        <a:lstStyle/>
        <a:p>
          <a:endParaRPr lang="en-US"/>
        </a:p>
      </dgm:t>
    </dgm:pt>
    <dgm:pt modelId="{2BE609CB-C19F-4433-9071-1F5114F8D43E}" type="parTrans" cxnId="{2BA4770F-8156-4232-8CD2-DADC1FC4C3CD}">
      <dgm:prSet/>
      <dgm:spPr/>
      <dgm:t>
        <a:bodyPr/>
        <a:lstStyle/>
        <a:p>
          <a:endParaRPr lang="en-US"/>
        </a:p>
      </dgm:t>
    </dgm:pt>
    <dgm:pt modelId="{25C970B7-4C99-4424-ABD8-56CBEA6A32D9}" type="sibTrans" cxnId="{2BA4770F-8156-4232-8CD2-DADC1FC4C3CD}">
      <dgm:prSet/>
      <dgm:spPr/>
      <dgm:t>
        <a:bodyPr/>
        <a:lstStyle/>
        <a:p>
          <a:endParaRPr lang="en-US"/>
        </a:p>
      </dgm:t>
    </dgm:pt>
    <dgm:pt modelId="{19516A16-7C14-4772-8F31-7331435B42D8}">
      <dgm:prSet phldrT="[Text]" custScaleX="136685" custScaleY="120982"/>
      <dgm:spPr/>
      <dgm:t>
        <a:bodyPr/>
        <a:lstStyle/>
        <a:p>
          <a:endParaRPr lang="en-US"/>
        </a:p>
      </dgm:t>
    </dgm:pt>
    <dgm:pt modelId="{054A1C00-E2AD-434A-8612-95EDE098A190}" type="parTrans" cxnId="{C72532F1-908F-439D-BA3A-0163A1D9455B}">
      <dgm:prSet/>
      <dgm:spPr/>
      <dgm:t>
        <a:bodyPr/>
        <a:lstStyle/>
        <a:p>
          <a:endParaRPr lang="en-US"/>
        </a:p>
      </dgm:t>
    </dgm:pt>
    <dgm:pt modelId="{66725A69-C0AD-4BD4-BEB6-D961CC3244DF}" type="sibTrans" cxnId="{C72532F1-908F-439D-BA3A-0163A1D9455B}">
      <dgm:prSet/>
      <dgm:spPr/>
      <dgm:t>
        <a:bodyPr/>
        <a:lstStyle/>
        <a:p>
          <a:endParaRPr lang="en-US"/>
        </a:p>
      </dgm:t>
    </dgm:pt>
    <dgm:pt modelId="{8D40AEBB-7B92-4787-8293-C19009398205}">
      <dgm:prSet phldrT="[Text]" custScaleX="136685" custScaleY="120982"/>
      <dgm:spPr/>
      <dgm:t>
        <a:bodyPr/>
        <a:lstStyle/>
        <a:p>
          <a:endParaRPr lang="en-US"/>
        </a:p>
      </dgm:t>
    </dgm:pt>
    <dgm:pt modelId="{BC311533-0342-4308-AF21-C87C06F14253}" type="parTrans" cxnId="{C2329D27-8210-4FF8-A962-0B099352E468}">
      <dgm:prSet/>
      <dgm:spPr/>
      <dgm:t>
        <a:bodyPr/>
        <a:lstStyle/>
        <a:p>
          <a:endParaRPr lang="en-US"/>
        </a:p>
      </dgm:t>
    </dgm:pt>
    <dgm:pt modelId="{A82E487D-EB7C-4C55-949F-51A6DF08FAA4}" type="sibTrans" cxnId="{C2329D27-8210-4FF8-A962-0B099352E468}">
      <dgm:prSet/>
      <dgm:spPr/>
      <dgm:t>
        <a:bodyPr/>
        <a:lstStyle/>
        <a:p>
          <a:endParaRPr lang="en-US"/>
        </a:p>
      </dgm:t>
    </dgm:pt>
    <dgm:pt modelId="{D346BF38-39E4-4F92-847B-C54DDA0F2C43}">
      <dgm:prSet phldrT="[Text]" custScaleX="136685" custScaleY="120982"/>
      <dgm:spPr/>
      <dgm:t>
        <a:bodyPr/>
        <a:lstStyle/>
        <a:p>
          <a:endParaRPr lang="en-US"/>
        </a:p>
      </dgm:t>
    </dgm:pt>
    <dgm:pt modelId="{0FC7D1D3-AFDC-4A43-9142-A959FF7E5292}" type="parTrans" cxnId="{A73F556D-1BA2-481F-BF5D-0316A7D47241}">
      <dgm:prSet/>
      <dgm:spPr/>
      <dgm:t>
        <a:bodyPr/>
        <a:lstStyle/>
        <a:p>
          <a:endParaRPr lang="en-US"/>
        </a:p>
      </dgm:t>
    </dgm:pt>
    <dgm:pt modelId="{497A6EB5-9FF3-46F5-B948-216389812477}" type="sibTrans" cxnId="{A73F556D-1BA2-481F-BF5D-0316A7D47241}">
      <dgm:prSet/>
      <dgm:spPr/>
      <dgm:t>
        <a:bodyPr/>
        <a:lstStyle/>
        <a:p>
          <a:endParaRPr lang="en-US"/>
        </a:p>
      </dgm:t>
    </dgm:pt>
    <dgm:pt modelId="{1D867907-464E-4F8C-ADE0-D70131D6BE5C}">
      <dgm:prSet phldrT="[Text]" custScaleX="136685" custScaleY="120982"/>
      <dgm:spPr/>
      <dgm:t>
        <a:bodyPr/>
        <a:lstStyle/>
        <a:p>
          <a:endParaRPr lang="en-US"/>
        </a:p>
      </dgm:t>
    </dgm:pt>
    <dgm:pt modelId="{A65F471F-B703-4075-93A8-1DB293B64CE5}" type="parTrans" cxnId="{B9DBA905-6A89-4998-A7AD-80D2043BFF72}">
      <dgm:prSet/>
      <dgm:spPr/>
      <dgm:t>
        <a:bodyPr/>
        <a:lstStyle/>
        <a:p>
          <a:endParaRPr lang="en-US"/>
        </a:p>
      </dgm:t>
    </dgm:pt>
    <dgm:pt modelId="{2CA40FC3-6192-4EBB-832D-F49F05900652}" type="sibTrans" cxnId="{B9DBA905-6A89-4998-A7AD-80D2043BFF72}">
      <dgm:prSet/>
      <dgm:spPr/>
      <dgm:t>
        <a:bodyPr/>
        <a:lstStyle/>
        <a:p>
          <a:endParaRPr lang="en-US"/>
        </a:p>
      </dgm:t>
    </dgm:pt>
    <dgm:pt modelId="{BCBBA9E8-2A33-4005-BE30-B8787501F245}">
      <dgm:prSet phldrT="[Text]" custScaleX="136685" custScaleY="120982"/>
      <dgm:spPr/>
      <dgm:t>
        <a:bodyPr/>
        <a:lstStyle/>
        <a:p>
          <a:endParaRPr lang="en-US"/>
        </a:p>
      </dgm:t>
    </dgm:pt>
    <dgm:pt modelId="{C5810A02-199C-4113-8A42-A024A4F9FCEA}" type="parTrans" cxnId="{1C62A88A-D9A0-4807-AD8B-568BFB698FC8}">
      <dgm:prSet/>
      <dgm:spPr/>
      <dgm:t>
        <a:bodyPr/>
        <a:lstStyle/>
        <a:p>
          <a:endParaRPr lang="en-US"/>
        </a:p>
      </dgm:t>
    </dgm:pt>
    <dgm:pt modelId="{6BFD30AE-91F3-43DA-AFEB-01D36AB4F7D4}" type="sibTrans" cxnId="{1C62A88A-D9A0-4807-AD8B-568BFB698FC8}">
      <dgm:prSet/>
      <dgm:spPr/>
      <dgm:t>
        <a:bodyPr/>
        <a:lstStyle/>
        <a:p>
          <a:endParaRPr lang="en-US"/>
        </a:p>
      </dgm:t>
    </dgm:pt>
    <dgm:pt modelId="{8145EC66-249F-48C7-967D-6C252632442D}">
      <dgm:prSet phldrT="[Text]" custScaleX="136685" custScaleY="120982"/>
      <dgm:spPr/>
      <dgm:t>
        <a:bodyPr/>
        <a:lstStyle/>
        <a:p>
          <a:endParaRPr lang="en-US"/>
        </a:p>
      </dgm:t>
    </dgm:pt>
    <dgm:pt modelId="{CC7DF25B-1D44-45C7-89E8-83AD40F373E3}" type="parTrans" cxnId="{42ACFAD9-5128-426D-A45F-CF06D997F985}">
      <dgm:prSet/>
      <dgm:spPr/>
      <dgm:t>
        <a:bodyPr/>
        <a:lstStyle/>
        <a:p>
          <a:endParaRPr lang="en-US"/>
        </a:p>
      </dgm:t>
    </dgm:pt>
    <dgm:pt modelId="{EF763567-00AB-4068-9A16-BDCD5032B360}" type="sibTrans" cxnId="{42ACFAD9-5128-426D-A45F-CF06D997F985}">
      <dgm:prSet/>
      <dgm:spPr/>
      <dgm:t>
        <a:bodyPr/>
        <a:lstStyle/>
        <a:p>
          <a:endParaRPr lang="en-US"/>
        </a:p>
      </dgm:t>
    </dgm:pt>
    <dgm:pt modelId="{B71BBEDA-9C08-4CA7-A992-FAF1C131FFB2}">
      <dgm:prSet phldrT="[Text]" custScaleX="136685" custScaleY="120982"/>
      <dgm:spPr/>
      <dgm:t>
        <a:bodyPr/>
        <a:lstStyle/>
        <a:p>
          <a:endParaRPr lang="en-US"/>
        </a:p>
      </dgm:t>
    </dgm:pt>
    <dgm:pt modelId="{7D9B4982-918C-4787-A087-C5F482A3847F}" type="parTrans" cxnId="{455BD812-671B-4F33-B273-7D48473D5065}">
      <dgm:prSet/>
      <dgm:spPr/>
      <dgm:t>
        <a:bodyPr/>
        <a:lstStyle/>
        <a:p>
          <a:endParaRPr lang="en-US"/>
        </a:p>
      </dgm:t>
    </dgm:pt>
    <dgm:pt modelId="{A6F3B6B1-7C6E-4AD6-BCA9-E375D3837140}" type="sibTrans" cxnId="{455BD812-671B-4F33-B273-7D48473D5065}">
      <dgm:prSet/>
      <dgm:spPr/>
      <dgm:t>
        <a:bodyPr/>
        <a:lstStyle/>
        <a:p>
          <a:endParaRPr lang="en-US"/>
        </a:p>
      </dgm:t>
    </dgm:pt>
    <dgm:pt modelId="{ED158E56-BE7D-42DB-80D2-8F4F905C4D88}">
      <dgm:prSet phldrT="[Text]" custScaleX="136682" custScaleY="121099"/>
      <dgm:spPr/>
      <dgm:t>
        <a:bodyPr/>
        <a:lstStyle/>
        <a:p>
          <a:endParaRPr lang="en-US"/>
        </a:p>
      </dgm:t>
    </dgm:pt>
    <dgm:pt modelId="{9686EFEF-E48C-4810-A718-6BA90B93BE4C}" type="parTrans" cxnId="{E8A81561-C5F5-4778-AEE5-50001E506D24}">
      <dgm:prSet/>
      <dgm:spPr/>
      <dgm:t>
        <a:bodyPr/>
        <a:lstStyle/>
        <a:p>
          <a:endParaRPr lang="en-US"/>
        </a:p>
      </dgm:t>
    </dgm:pt>
    <dgm:pt modelId="{C52CA607-4C6B-4E0E-B0CC-60AFF8AC3B0E}" type="sibTrans" cxnId="{E8A81561-C5F5-4778-AEE5-50001E506D24}">
      <dgm:prSet/>
      <dgm:spPr/>
      <dgm:t>
        <a:bodyPr/>
        <a:lstStyle/>
        <a:p>
          <a:endParaRPr lang="en-US"/>
        </a:p>
      </dgm:t>
    </dgm:pt>
    <dgm:pt modelId="{6965E7FE-A348-4B96-BD39-196E9FE4FCE0}">
      <dgm:prSet phldrT="[Text]" custScaleX="136682" custScaleY="121099"/>
      <dgm:spPr/>
      <dgm:t>
        <a:bodyPr/>
        <a:lstStyle/>
        <a:p>
          <a:endParaRPr lang="en-US"/>
        </a:p>
      </dgm:t>
    </dgm:pt>
    <dgm:pt modelId="{AAA90BF1-14A2-4F6C-85CA-2002377882EA}" type="parTrans" cxnId="{7B665FD4-DF14-40C1-9DD4-5358D382A513}">
      <dgm:prSet/>
      <dgm:spPr/>
      <dgm:t>
        <a:bodyPr/>
        <a:lstStyle/>
        <a:p>
          <a:endParaRPr lang="en-US"/>
        </a:p>
      </dgm:t>
    </dgm:pt>
    <dgm:pt modelId="{5067DE12-4426-4ACC-B2E7-DF748AD8C2A9}" type="sibTrans" cxnId="{7B665FD4-DF14-40C1-9DD4-5358D382A513}">
      <dgm:prSet/>
      <dgm:spPr/>
      <dgm:t>
        <a:bodyPr/>
        <a:lstStyle/>
        <a:p>
          <a:endParaRPr lang="en-US"/>
        </a:p>
      </dgm:t>
    </dgm:pt>
    <dgm:pt modelId="{17F96767-0962-47E7-8FA9-92FB9636712C}">
      <dgm:prSet phldrT="[Text]" custScaleX="136685" custScaleY="120982"/>
      <dgm:spPr/>
      <dgm:t>
        <a:bodyPr/>
        <a:lstStyle/>
        <a:p>
          <a:endParaRPr lang="en-US"/>
        </a:p>
      </dgm:t>
    </dgm:pt>
    <dgm:pt modelId="{992C1187-76BC-4020-8470-1F8A82BA6B10}" type="parTrans" cxnId="{B3ECF860-936F-4755-904C-9279EF01AC02}">
      <dgm:prSet/>
      <dgm:spPr/>
      <dgm:t>
        <a:bodyPr/>
        <a:lstStyle/>
        <a:p>
          <a:endParaRPr lang="en-US"/>
        </a:p>
      </dgm:t>
    </dgm:pt>
    <dgm:pt modelId="{435FC41D-3139-4060-BD9F-BD04C376A31F}" type="sibTrans" cxnId="{B3ECF860-936F-4755-904C-9279EF01AC02}">
      <dgm:prSet/>
      <dgm:spPr/>
      <dgm:t>
        <a:bodyPr/>
        <a:lstStyle/>
        <a:p>
          <a:endParaRPr lang="en-US"/>
        </a:p>
      </dgm:t>
    </dgm:pt>
    <dgm:pt modelId="{3A72F1D1-58FF-4A58-8567-B74A86ECA3D4}">
      <dgm:prSet phldrT="[Text]" custScaleX="136685" custScaleY="120982"/>
      <dgm:spPr/>
      <dgm:t>
        <a:bodyPr/>
        <a:lstStyle/>
        <a:p>
          <a:endParaRPr lang="en-US"/>
        </a:p>
      </dgm:t>
    </dgm:pt>
    <dgm:pt modelId="{43D99DA0-56FD-4A17-8E5B-ED3AF6082159}" type="parTrans" cxnId="{0BEBF21F-F0DC-4446-91CE-6D3A2BB91069}">
      <dgm:prSet/>
      <dgm:spPr/>
      <dgm:t>
        <a:bodyPr/>
        <a:lstStyle/>
        <a:p>
          <a:endParaRPr lang="en-US"/>
        </a:p>
      </dgm:t>
    </dgm:pt>
    <dgm:pt modelId="{76EA8F27-7BDF-45E3-9987-D54DB627AD15}" type="sibTrans" cxnId="{0BEBF21F-F0DC-4446-91CE-6D3A2BB91069}">
      <dgm:prSet/>
      <dgm:spPr/>
      <dgm:t>
        <a:bodyPr/>
        <a:lstStyle/>
        <a:p>
          <a:endParaRPr lang="en-US"/>
        </a:p>
      </dgm:t>
    </dgm:pt>
    <dgm:pt modelId="{B180682C-3830-43AB-A850-80B0C6EE459A}">
      <dgm:prSet phldrT="[Text]" custScaleX="136685" custScaleY="120982"/>
      <dgm:spPr/>
      <dgm:t>
        <a:bodyPr/>
        <a:lstStyle/>
        <a:p>
          <a:endParaRPr lang="en-US"/>
        </a:p>
      </dgm:t>
    </dgm:pt>
    <dgm:pt modelId="{8D9918A6-8CD9-48CF-8398-250BBAFC52FD}" type="parTrans" cxnId="{20EA31E6-55DB-48FD-B59B-AB6B8E7C93E4}">
      <dgm:prSet/>
      <dgm:spPr/>
      <dgm:t>
        <a:bodyPr/>
        <a:lstStyle/>
        <a:p>
          <a:endParaRPr lang="en-US"/>
        </a:p>
      </dgm:t>
    </dgm:pt>
    <dgm:pt modelId="{84D93BE7-6D85-40DD-BE13-42EE668AA429}" type="sibTrans" cxnId="{20EA31E6-55DB-48FD-B59B-AB6B8E7C93E4}">
      <dgm:prSet/>
      <dgm:spPr/>
      <dgm:t>
        <a:bodyPr/>
        <a:lstStyle/>
        <a:p>
          <a:endParaRPr lang="en-US"/>
        </a:p>
      </dgm:t>
    </dgm:pt>
    <dgm:pt modelId="{ECE66CEC-F35D-494E-BF36-1902E898CF64}">
      <dgm:prSet phldrT="[Text]" custScaleX="136685" custScaleY="120982"/>
      <dgm:spPr/>
      <dgm:t>
        <a:bodyPr/>
        <a:lstStyle/>
        <a:p>
          <a:endParaRPr lang="en-US"/>
        </a:p>
      </dgm:t>
    </dgm:pt>
    <dgm:pt modelId="{B8F6A5F7-7172-44C4-BA8C-60A73334EBC3}" type="parTrans" cxnId="{970DDA3B-FC72-4D6B-ACB2-2F9EBD501B17}">
      <dgm:prSet/>
      <dgm:spPr/>
      <dgm:t>
        <a:bodyPr/>
        <a:lstStyle/>
        <a:p>
          <a:endParaRPr lang="en-US"/>
        </a:p>
      </dgm:t>
    </dgm:pt>
    <dgm:pt modelId="{1CFFF9BF-E5CC-4073-A206-7BAE12DA8BF7}" type="sibTrans" cxnId="{970DDA3B-FC72-4D6B-ACB2-2F9EBD501B17}">
      <dgm:prSet/>
      <dgm:spPr/>
      <dgm:t>
        <a:bodyPr/>
        <a:lstStyle/>
        <a:p>
          <a:endParaRPr lang="en-US"/>
        </a:p>
      </dgm:t>
    </dgm:pt>
    <dgm:pt modelId="{A6939A96-F122-4B37-869D-4E6677722ECE}">
      <dgm:prSet phldrT="[Text]" custScaleX="137603" custScaleY="122998"/>
      <dgm:spPr/>
      <dgm:t>
        <a:bodyPr/>
        <a:lstStyle/>
        <a:p>
          <a:endParaRPr lang="en-US"/>
        </a:p>
      </dgm:t>
    </dgm:pt>
    <dgm:pt modelId="{5950C647-28F0-46E9-A431-83893B9F766E}" type="parTrans" cxnId="{8F37AA5A-4A7E-4E92-AAA0-5EB5E1021AB2}">
      <dgm:prSet/>
      <dgm:spPr/>
      <dgm:t>
        <a:bodyPr/>
        <a:lstStyle/>
        <a:p>
          <a:endParaRPr lang="en-US"/>
        </a:p>
      </dgm:t>
    </dgm:pt>
    <dgm:pt modelId="{3F9E3B80-2D34-445C-9686-AE437F8BD01B}" type="sibTrans" cxnId="{8F37AA5A-4A7E-4E92-AAA0-5EB5E1021AB2}">
      <dgm:prSet/>
      <dgm:spPr/>
      <dgm:t>
        <a:bodyPr/>
        <a:lstStyle/>
        <a:p>
          <a:endParaRPr lang="en-US"/>
        </a:p>
      </dgm:t>
    </dgm:pt>
    <dgm:pt modelId="{BC510381-EAB4-4BAF-BA4F-6F5F3D1DCA04}">
      <dgm:prSet phldrT="[Text]" custScaleX="137603" custScaleY="122998"/>
      <dgm:spPr/>
      <dgm:t>
        <a:bodyPr/>
        <a:lstStyle/>
        <a:p>
          <a:endParaRPr lang="en-US"/>
        </a:p>
      </dgm:t>
    </dgm:pt>
    <dgm:pt modelId="{EA71AD2B-2B24-4822-9946-1DCF9E3EBCB4}" type="parTrans" cxnId="{64708281-A1D9-4208-BA50-CC78434E2199}">
      <dgm:prSet/>
      <dgm:spPr/>
      <dgm:t>
        <a:bodyPr/>
        <a:lstStyle/>
        <a:p>
          <a:endParaRPr lang="en-US"/>
        </a:p>
      </dgm:t>
    </dgm:pt>
    <dgm:pt modelId="{41A0AFC3-21C6-47D5-BF54-5F31EE38A0E0}" type="sibTrans" cxnId="{64708281-A1D9-4208-BA50-CC78434E2199}">
      <dgm:prSet/>
      <dgm:spPr/>
      <dgm:t>
        <a:bodyPr/>
        <a:lstStyle/>
        <a:p>
          <a:endParaRPr lang="en-US"/>
        </a:p>
      </dgm:t>
    </dgm:pt>
    <dgm:pt modelId="{A810605D-0BFF-42ED-99CF-9A202E48185F}">
      <dgm:prSet phldrT="[Text]" custScaleX="137603" custScaleY="122998"/>
      <dgm:spPr/>
      <dgm:t>
        <a:bodyPr/>
        <a:lstStyle/>
        <a:p>
          <a:endParaRPr lang="en-US"/>
        </a:p>
      </dgm:t>
    </dgm:pt>
    <dgm:pt modelId="{7D7A1520-261A-4A9B-8505-9A4C6DEC70BB}" type="parTrans" cxnId="{B896B784-84AA-4D50-8282-169B6F2FFE3B}">
      <dgm:prSet/>
      <dgm:spPr/>
      <dgm:t>
        <a:bodyPr/>
        <a:lstStyle/>
        <a:p>
          <a:endParaRPr lang="en-US"/>
        </a:p>
      </dgm:t>
    </dgm:pt>
    <dgm:pt modelId="{90AB6DB1-77C4-4FEF-806D-EF354286553A}" type="sibTrans" cxnId="{B896B784-84AA-4D50-8282-169B6F2FFE3B}">
      <dgm:prSet/>
      <dgm:spPr/>
      <dgm:t>
        <a:bodyPr/>
        <a:lstStyle/>
        <a:p>
          <a:endParaRPr lang="en-US"/>
        </a:p>
      </dgm:t>
    </dgm:pt>
    <dgm:pt modelId="{63AD2958-7077-426A-AE1D-887D0B9632B4}">
      <dgm:prSet phldrT="[Text]" custScaleX="137603" custScaleY="122998"/>
      <dgm:spPr/>
      <dgm:t>
        <a:bodyPr/>
        <a:lstStyle/>
        <a:p>
          <a:endParaRPr lang="en-US"/>
        </a:p>
      </dgm:t>
    </dgm:pt>
    <dgm:pt modelId="{0EC0B8DA-3BBB-4349-92D2-C71480F21936}" type="parTrans" cxnId="{CFEBF88C-37BD-4E03-8588-9E670C9CEA5F}">
      <dgm:prSet/>
      <dgm:spPr/>
      <dgm:t>
        <a:bodyPr/>
        <a:lstStyle/>
        <a:p>
          <a:endParaRPr lang="en-US"/>
        </a:p>
      </dgm:t>
    </dgm:pt>
    <dgm:pt modelId="{6B57CB36-0D27-4F8C-B53C-72E90AB13877}" type="sibTrans" cxnId="{CFEBF88C-37BD-4E03-8588-9E670C9CEA5F}">
      <dgm:prSet/>
      <dgm:spPr/>
      <dgm:t>
        <a:bodyPr/>
        <a:lstStyle/>
        <a:p>
          <a:endParaRPr lang="en-US"/>
        </a:p>
      </dgm:t>
    </dgm:pt>
    <dgm:pt modelId="{9D7B6C0C-F326-4C86-8EFD-9621269EC53F}">
      <dgm:prSet phldrT="[Text]" custScaleX="137603" custScaleY="122998"/>
      <dgm:spPr/>
      <dgm:t>
        <a:bodyPr/>
        <a:lstStyle/>
        <a:p>
          <a:endParaRPr lang="en-US"/>
        </a:p>
      </dgm:t>
    </dgm:pt>
    <dgm:pt modelId="{0EDD95C2-9CEF-4192-926B-8697BF5FEC80}" type="parTrans" cxnId="{49DBB9C5-F023-497A-9A6C-4EA0D69B1FEE}">
      <dgm:prSet/>
      <dgm:spPr/>
      <dgm:t>
        <a:bodyPr/>
        <a:lstStyle/>
        <a:p>
          <a:endParaRPr lang="en-US"/>
        </a:p>
      </dgm:t>
    </dgm:pt>
    <dgm:pt modelId="{3AAFE2FE-AFA0-4E93-A63A-19AA7EA16B90}" type="sibTrans" cxnId="{49DBB9C5-F023-497A-9A6C-4EA0D69B1FEE}">
      <dgm:prSet/>
      <dgm:spPr/>
      <dgm:t>
        <a:bodyPr/>
        <a:lstStyle/>
        <a:p>
          <a:endParaRPr lang="en-US"/>
        </a:p>
      </dgm:t>
    </dgm:pt>
    <dgm:pt modelId="{46F99811-2AAF-4315-89A7-2E7017A2363D}">
      <dgm:prSet phldrT="[Text]" custScaleX="137603" custScaleY="122998"/>
      <dgm:spPr/>
      <dgm:t>
        <a:bodyPr/>
        <a:lstStyle/>
        <a:p>
          <a:endParaRPr lang="en-US"/>
        </a:p>
      </dgm:t>
    </dgm:pt>
    <dgm:pt modelId="{0C152D10-4547-4511-A312-12AE05ACDE47}" type="parTrans" cxnId="{99B79517-9A70-4B06-8CD4-94BE5D32A788}">
      <dgm:prSet/>
      <dgm:spPr/>
      <dgm:t>
        <a:bodyPr/>
        <a:lstStyle/>
        <a:p>
          <a:endParaRPr lang="en-US"/>
        </a:p>
      </dgm:t>
    </dgm:pt>
    <dgm:pt modelId="{E16CF410-BC75-45C1-BA73-D97995A4E96A}" type="sibTrans" cxnId="{99B79517-9A70-4B06-8CD4-94BE5D32A788}">
      <dgm:prSet/>
      <dgm:spPr/>
      <dgm:t>
        <a:bodyPr/>
        <a:lstStyle/>
        <a:p>
          <a:endParaRPr lang="en-US"/>
        </a:p>
      </dgm:t>
    </dgm:pt>
    <dgm:pt modelId="{CD1E8E6C-E603-4C5E-8718-89451C8391FA}">
      <dgm:prSet phldrT="[Text]" custScaleX="137603" custScaleY="122998"/>
      <dgm:spPr/>
      <dgm:t>
        <a:bodyPr/>
        <a:lstStyle/>
        <a:p>
          <a:endParaRPr lang="en-US"/>
        </a:p>
      </dgm:t>
    </dgm:pt>
    <dgm:pt modelId="{1725D751-7EEA-4BB7-8663-B2EE59045C37}" type="parTrans" cxnId="{E69C4594-BB59-4F78-9248-F96840CDDB2C}">
      <dgm:prSet/>
      <dgm:spPr/>
      <dgm:t>
        <a:bodyPr/>
        <a:lstStyle/>
        <a:p>
          <a:endParaRPr lang="en-US"/>
        </a:p>
      </dgm:t>
    </dgm:pt>
    <dgm:pt modelId="{E212C281-E723-4CED-ACD0-4A09D44A583D}" type="sibTrans" cxnId="{E69C4594-BB59-4F78-9248-F96840CDDB2C}">
      <dgm:prSet/>
      <dgm:spPr/>
      <dgm:t>
        <a:bodyPr/>
        <a:lstStyle/>
        <a:p>
          <a:endParaRPr lang="en-US"/>
        </a:p>
      </dgm:t>
    </dgm:pt>
    <dgm:pt modelId="{4FC578ED-CB8A-49A7-9713-B65292CD6366}">
      <dgm:prSet phldrT="[Text]" custScaleX="137603" custScaleY="122998"/>
      <dgm:spPr/>
      <dgm:t>
        <a:bodyPr/>
        <a:lstStyle/>
        <a:p>
          <a:endParaRPr lang="en-US"/>
        </a:p>
      </dgm:t>
    </dgm:pt>
    <dgm:pt modelId="{C0A98123-DCF9-42DF-9640-ADF54A913449}" type="parTrans" cxnId="{D7A43886-1621-4D8C-A432-9F538E51E2FC}">
      <dgm:prSet/>
      <dgm:spPr/>
      <dgm:t>
        <a:bodyPr/>
        <a:lstStyle/>
        <a:p>
          <a:endParaRPr lang="en-US"/>
        </a:p>
      </dgm:t>
    </dgm:pt>
    <dgm:pt modelId="{6D4B78C1-A887-49A7-8AA0-47D9339F58F1}" type="sibTrans" cxnId="{D7A43886-1621-4D8C-A432-9F538E51E2FC}">
      <dgm:prSet/>
      <dgm:spPr/>
      <dgm:t>
        <a:bodyPr/>
        <a:lstStyle/>
        <a:p>
          <a:endParaRPr lang="en-US"/>
        </a:p>
      </dgm:t>
    </dgm:pt>
    <dgm:pt modelId="{7357AA0E-241A-4594-AA52-543E50E9F6BA}">
      <dgm:prSet phldrT="[Text]" custScaleX="137603" custScaleY="122998"/>
      <dgm:spPr/>
      <dgm:t>
        <a:bodyPr/>
        <a:lstStyle/>
        <a:p>
          <a:endParaRPr lang="en-US"/>
        </a:p>
      </dgm:t>
    </dgm:pt>
    <dgm:pt modelId="{F5F50FCC-DDB1-428B-B7CF-8AD133989CF5}" type="parTrans" cxnId="{04B45B37-8445-4CAA-997F-FADD91A2BB21}">
      <dgm:prSet/>
      <dgm:spPr/>
      <dgm:t>
        <a:bodyPr/>
        <a:lstStyle/>
        <a:p>
          <a:endParaRPr lang="en-US"/>
        </a:p>
      </dgm:t>
    </dgm:pt>
    <dgm:pt modelId="{C86D3495-79A0-4C02-9D73-373BA965E81F}" type="sibTrans" cxnId="{04B45B37-8445-4CAA-997F-FADD91A2BB21}">
      <dgm:prSet/>
      <dgm:spPr/>
      <dgm:t>
        <a:bodyPr/>
        <a:lstStyle/>
        <a:p>
          <a:endParaRPr lang="en-US"/>
        </a:p>
      </dgm:t>
    </dgm:pt>
    <dgm:pt modelId="{36EF3AB2-923B-4DA0-B15A-8F048C679E55}">
      <dgm:prSet phldrT="[Text]" custScaleX="137603" custScaleY="122998"/>
      <dgm:spPr/>
      <dgm:t>
        <a:bodyPr/>
        <a:lstStyle/>
        <a:p>
          <a:endParaRPr lang="en-US"/>
        </a:p>
      </dgm:t>
    </dgm:pt>
    <dgm:pt modelId="{A6259488-72F6-4FC3-8017-2FE79DF7D827}" type="parTrans" cxnId="{EBA74C23-146A-42C2-92EE-68BEDFC7AFD9}">
      <dgm:prSet/>
      <dgm:spPr/>
      <dgm:t>
        <a:bodyPr/>
        <a:lstStyle/>
        <a:p>
          <a:endParaRPr lang="en-US"/>
        </a:p>
      </dgm:t>
    </dgm:pt>
    <dgm:pt modelId="{40508B79-2169-414C-882A-6E95E195C34A}" type="sibTrans" cxnId="{EBA74C23-146A-42C2-92EE-68BEDFC7AFD9}">
      <dgm:prSet/>
      <dgm:spPr/>
      <dgm:t>
        <a:bodyPr/>
        <a:lstStyle/>
        <a:p>
          <a:endParaRPr lang="en-US"/>
        </a:p>
      </dgm:t>
    </dgm:pt>
    <dgm:pt modelId="{9295427D-FFE6-4F0D-8340-0487A8D73BE5}" type="pres">
      <dgm:prSet presAssocID="{A2B88B3B-9B30-44FC-BDFA-E8CBB68A32BA}" presName="cycleMatrixDiagram" presStyleCnt="0">
        <dgm:presLayoutVars>
          <dgm:chMax val="1"/>
          <dgm:dir/>
          <dgm:animLvl val="lvl"/>
          <dgm:resizeHandles val="exact"/>
        </dgm:presLayoutVars>
      </dgm:prSet>
      <dgm:spPr/>
      <dgm:t>
        <a:bodyPr/>
        <a:lstStyle/>
        <a:p>
          <a:endParaRPr lang="en-US"/>
        </a:p>
      </dgm:t>
    </dgm:pt>
    <dgm:pt modelId="{EEF4F361-7E3E-40A1-9EE7-4D06F3D71EAB}" type="pres">
      <dgm:prSet presAssocID="{A2B88B3B-9B30-44FC-BDFA-E8CBB68A32BA}" presName="children" presStyleCnt="0"/>
      <dgm:spPr/>
    </dgm:pt>
    <dgm:pt modelId="{DF58F2EC-D1E8-4E6E-95FC-6E8BE3A6AA13}" type="pres">
      <dgm:prSet presAssocID="{A2B88B3B-9B30-44FC-BDFA-E8CBB68A32BA}" presName="child1group" presStyleCnt="0"/>
      <dgm:spPr/>
    </dgm:pt>
    <dgm:pt modelId="{0394695A-E79F-45AC-9204-3FC3DB771719}" type="pres">
      <dgm:prSet presAssocID="{A2B88B3B-9B30-44FC-BDFA-E8CBB68A32BA}" presName="child1" presStyleLbl="bgAcc1" presStyleIdx="0" presStyleCnt="4" custScaleX="136640" custScaleY="121399"/>
      <dgm:spPr/>
      <dgm:t>
        <a:bodyPr/>
        <a:lstStyle/>
        <a:p>
          <a:endParaRPr lang="en-US"/>
        </a:p>
      </dgm:t>
    </dgm:pt>
    <dgm:pt modelId="{F078DBCE-DBFE-461A-BA57-1502850EF135}" type="pres">
      <dgm:prSet presAssocID="{A2B88B3B-9B30-44FC-BDFA-E8CBB68A32BA}" presName="child1Text" presStyleLbl="bgAcc1" presStyleIdx="0" presStyleCnt="4">
        <dgm:presLayoutVars>
          <dgm:bulletEnabled val="1"/>
        </dgm:presLayoutVars>
      </dgm:prSet>
      <dgm:spPr/>
      <dgm:t>
        <a:bodyPr/>
        <a:lstStyle/>
        <a:p>
          <a:endParaRPr lang="en-US"/>
        </a:p>
      </dgm:t>
    </dgm:pt>
    <dgm:pt modelId="{9CAF09E3-65AC-47FE-831E-88273E2E2BD8}" type="pres">
      <dgm:prSet presAssocID="{A2B88B3B-9B30-44FC-BDFA-E8CBB68A32BA}" presName="child2group" presStyleCnt="0"/>
      <dgm:spPr/>
    </dgm:pt>
    <dgm:pt modelId="{3654AF94-D04E-475B-9E40-73378E7A961D}" type="pres">
      <dgm:prSet presAssocID="{A2B88B3B-9B30-44FC-BDFA-E8CBB68A32BA}" presName="child2" presStyleLbl="bgAcc1" presStyleIdx="1" presStyleCnt="4" custScaleX="137603" custScaleY="122998"/>
      <dgm:spPr/>
      <dgm:t>
        <a:bodyPr/>
        <a:lstStyle/>
        <a:p>
          <a:endParaRPr lang="en-US"/>
        </a:p>
      </dgm:t>
    </dgm:pt>
    <dgm:pt modelId="{8523722C-019F-42F4-95D8-0058EB046E67}" type="pres">
      <dgm:prSet presAssocID="{A2B88B3B-9B30-44FC-BDFA-E8CBB68A32BA}" presName="child2Text" presStyleLbl="bgAcc1" presStyleIdx="1" presStyleCnt="4">
        <dgm:presLayoutVars>
          <dgm:bulletEnabled val="1"/>
        </dgm:presLayoutVars>
      </dgm:prSet>
      <dgm:spPr/>
      <dgm:t>
        <a:bodyPr/>
        <a:lstStyle/>
        <a:p>
          <a:endParaRPr lang="en-US"/>
        </a:p>
      </dgm:t>
    </dgm:pt>
    <dgm:pt modelId="{8D447C60-3796-499F-9D8C-7BEF1AECD7D2}" type="pres">
      <dgm:prSet presAssocID="{A2B88B3B-9B30-44FC-BDFA-E8CBB68A32BA}" presName="child3group" presStyleCnt="0"/>
      <dgm:spPr/>
    </dgm:pt>
    <dgm:pt modelId="{97E6FE1F-1298-4E18-B899-6E936EE3D66C}" type="pres">
      <dgm:prSet presAssocID="{A2B88B3B-9B30-44FC-BDFA-E8CBB68A32BA}" presName="child3" presStyleLbl="bgAcc1" presStyleIdx="2" presStyleCnt="4" custScaleX="136685" custScaleY="120978"/>
      <dgm:spPr/>
      <dgm:t>
        <a:bodyPr/>
        <a:lstStyle/>
        <a:p>
          <a:endParaRPr lang="en-US"/>
        </a:p>
      </dgm:t>
    </dgm:pt>
    <dgm:pt modelId="{BD9DE2D7-D1ED-4C04-9626-3B6038955195}" type="pres">
      <dgm:prSet presAssocID="{A2B88B3B-9B30-44FC-BDFA-E8CBB68A32BA}" presName="child3Text" presStyleLbl="bgAcc1" presStyleIdx="2" presStyleCnt="4">
        <dgm:presLayoutVars>
          <dgm:bulletEnabled val="1"/>
        </dgm:presLayoutVars>
      </dgm:prSet>
      <dgm:spPr/>
      <dgm:t>
        <a:bodyPr/>
        <a:lstStyle/>
        <a:p>
          <a:endParaRPr lang="en-US"/>
        </a:p>
      </dgm:t>
    </dgm:pt>
    <dgm:pt modelId="{9BBF3F46-26F3-4B69-BEFD-604A2B60DD5D}" type="pres">
      <dgm:prSet presAssocID="{A2B88B3B-9B30-44FC-BDFA-E8CBB68A32BA}" presName="child4group" presStyleCnt="0"/>
      <dgm:spPr/>
    </dgm:pt>
    <dgm:pt modelId="{52B6B39B-156F-47DB-A4BA-20063D121560}" type="pres">
      <dgm:prSet presAssocID="{A2B88B3B-9B30-44FC-BDFA-E8CBB68A32BA}" presName="child4" presStyleLbl="bgAcc1" presStyleIdx="3" presStyleCnt="4" custScaleX="136685" custScaleY="120982"/>
      <dgm:spPr/>
      <dgm:t>
        <a:bodyPr/>
        <a:lstStyle/>
        <a:p>
          <a:endParaRPr lang="en-US"/>
        </a:p>
      </dgm:t>
    </dgm:pt>
    <dgm:pt modelId="{7D66A712-B1F9-4F40-B9B4-E8555038F1B2}" type="pres">
      <dgm:prSet presAssocID="{A2B88B3B-9B30-44FC-BDFA-E8CBB68A32BA}" presName="child4Text" presStyleLbl="bgAcc1" presStyleIdx="3" presStyleCnt="4">
        <dgm:presLayoutVars>
          <dgm:bulletEnabled val="1"/>
        </dgm:presLayoutVars>
      </dgm:prSet>
      <dgm:spPr/>
      <dgm:t>
        <a:bodyPr/>
        <a:lstStyle/>
        <a:p>
          <a:endParaRPr lang="en-US"/>
        </a:p>
      </dgm:t>
    </dgm:pt>
    <dgm:pt modelId="{93283184-25D4-45C0-AB2D-96B36FA23EFA}" type="pres">
      <dgm:prSet presAssocID="{A2B88B3B-9B30-44FC-BDFA-E8CBB68A32BA}" presName="childPlaceholder" presStyleCnt="0"/>
      <dgm:spPr/>
    </dgm:pt>
    <dgm:pt modelId="{1D16F40B-9959-4AFA-812E-BE6085FD78DA}" type="pres">
      <dgm:prSet presAssocID="{A2B88B3B-9B30-44FC-BDFA-E8CBB68A32BA}" presName="circle" presStyleCnt="0"/>
      <dgm:spPr/>
    </dgm:pt>
    <dgm:pt modelId="{4711DF2C-1BCC-4F77-A040-D0D8F6F56261}" type="pres">
      <dgm:prSet presAssocID="{A2B88B3B-9B30-44FC-BDFA-E8CBB68A32BA}" presName="quadrant1" presStyleLbl="node1" presStyleIdx="0" presStyleCnt="4" custScaleX="92318" custScaleY="84984" custLinFactNeighborX="12123" custLinFactNeighborY="6579">
        <dgm:presLayoutVars>
          <dgm:chMax val="1"/>
          <dgm:bulletEnabled val="1"/>
        </dgm:presLayoutVars>
      </dgm:prSet>
      <dgm:spPr/>
      <dgm:t>
        <a:bodyPr/>
        <a:lstStyle/>
        <a:p>
          <a:endParaRPr lang="en-US"/>
        </a:p>
      </dgm:t>
    </dgm:pt>
    <dgm:pt modelId="{9B1CD624-A97B-4011-A93F-635F04439620}" type="pres">
      <dgm:prSet presAssocID="{A2B88B3B-9B30-44FC-BDFA-E8CBB68A32BA}" presName="quadrant2" presStyleLbl="node1" presStyleIdx="1" presStyleCnt="4" custScaleX="92318" custScaleY="84984" custLinFactNeighborX="-2396" custLinFactNeighborY="6579">
        <dgm:presLayoutVars>
          <dgm:chMax val="1"/>
          <dgm:bulletEnabled val="1"/>
        </dgm:presLayoutVars>
      </dgm:prSet>
      <dgm:spPr/>
      <dgm:t>
        <a:bodyPr/>
        <a:lstStyle/>
        <a:p>
          <a:endParaRPr lang="en-US"/>
        </a:p>
      </dgm:t>
    </dgm:pt>
    <dgm:pt modelId="{7EEB2B72-7F43-4229-9044-0347C16FC2D4}" type="pres">
      <dgm:prSet presAssocID="{A2B88B3B-9B30-44FC-BDFA-E8CBB68A32BA}" presName="quadrant3" presStyleLbl="node1" presStyleIdx="2" presStyleCnt="4" custScaleX="92318" custScaleY="84984" custLinFactNeighborX="-2391" custLinFactNeighborY="-15456">
        <dgm:presLayoutVars>
          <dgm:chMax val="1"/>
          <dgm:bulletEnabled val="1"/>
        </dgm:presLayoutVars>
      </dgm:prSet>
      <dgm:spPr/>
      <dgm:t>
        <a:bodyPr/>
        <a:lstStyle/>
        <a:p>
          <a:endParaRPr lang="en-US"/>
        </a:p>
      </dgm:t>
    </dgm:pt>
    <dgm:pt modelId="{5B04887B-5188-46AD-932C-94F6079A81E9}" type="pres">
      <dgm:prSet presAssocID="{A2B88B3B-9B30-44FC-BDFA-E8CBB68A32BA}" presName="quadrant4" presStyleLbl="node1" presStyleIdx="3" presStyleCnt="4" custScaleX="92318" custScaleY="84984" custLinFactNeighborX="12013" custLinFactNeighborY="-15456">
        <dgm:presLayoutVars>
          <dgm:chMax val="1"/>
          <dgm:bulletEnabled val="1"/>
        </dgm:presLayoutVars>
      </dgm:prSet>
      <dgm:spPr/>
      <dgm:t>
        <a:bodyPr/>
        <a:lstStyle/>
        <a:p>
          <a:endParaRPr lang="en-US"/>
        </a:p>
      </dgm:t>
    </dgm:pt>
    <dgm:pt modelId="{576BAC4F-F265-42A7-B2EB-8D125C9B2AEB}" type="pres">
      <dgm:prSet presAssocID="{A2B88B3B-9B30-44FC-BDFA-E8CBB68A32BA}" presName="quadrantPlaceholder" presStyleCnt="0"/>
      <dgm:spPr/>
    </dgm:pt>
    <dgm:pt modelId="{C17BDAC4-88B9-4D21-97B5-B0354F445997}" type="pres">
      <dgm:prSet presAssocID="{A2B88B3B-9B30-44FC-BDFA-E8CBB68A32BA}" presName="center1" presStyleLbl="fgShp" presStyleIdx="0" presStyleCnt="2" custScaleY="99084" custLinFactNeighborX="17339" custLinFactNeighborY="-12608"/>
      <dgm:spPr/>
    </dgm:pt>
    <dgm:pt modelId="{FFF19C1B-8C9F-461C-A143-26BD06F8E4EE}" type="pres">
      <dgm:prSet presAssocID="{A2B88B3B-9B30-44FC-BDFA-E8CBB68A32BA}" presName="center2" presStyleLbl="fgShp" presStyleIdx="1" presStyleCnt="2" custLinFactNeighborX="17381" custLinFactNeighborY="-491"/>
      <dgm:spPr/>
    </dgm:pt>
  </dgm:ptLst>
  <dgm:cxnLst>
    <dgm:cxn modelId="{26635E66-DDD0-4D9A-9F86-33DDA19C4F3D}" srcId="{A2B88B3B-9B30-44FC-BDFA-E8CBB68A32BA}" destId="{881B850D-A5AB-42C8-B8BC-55C30A600BB4}" srcOrd="8" destOrd="0" parTransId="{35CDAD8A-D8E6-4CA8-B2EB-5FC835AA3992}" sibTransId="{DB075B0F-EC10-4C04-A4F1-6D78F422C600}"/>
    <dgm:cxn modelId="{455BD812-671B-4F33-B273-7D48473D5065}" srcId="{A2B88B3B-9B30-44FC-BDFA-E8CBB68A32BA}" destId="{B71BBEDA-9C08-4CA7-A992-FAF1C131FFB2}" srcOrd="23" destOrd="0" parTransId="{7D9B4982-918C-4787-A087-C5F482A3847F}" sibTransId="{A6F3B6B1-7C6E-4AD6-BCA9-E375D3837140}"/>
    <dgm:cxn modelId="{EBA74C23-146A-42C2-92EE-68BEDFC7AFD9}" srcId="{A2B88B3B-9B30-44FC-BDFA-E8CBB68A32BA}" destId="{36EF3AB2-923B-4DA0-B15A-8F048C679E55}" srcOrd="39" destOrd="0" parTransId="{A6259488-72F6-4FC3-8017-2FE79DF7D827}" sibTransId="{40508B79-2169-414C-882A-6E95E195C34A}"/>
    <dgm:cxn modelId="{04B45B37-8445-4CAA-997F-FADD91A2BB21}" srcId="{A2B88B3B-9B30-44FC-BDFA-E8CBB68A32BA}" destId="{7357AA0E-241A-4594-AA52-543E50E9F6BA}" srcOrd="38" destOrd="0" parTransId="{F5F50FCC-DDB1-428B-B7CF-8AD133989CF5}" sibTransId="{C86D3495-79A0-4C02-9D73-373BA965E81F}"/>
    <dgm:cxn modelId="{00FD07F1-71FD-4E35-A7D7-7B1E675AAF70}" type="presOf" srcId="{A2B88B3B-9B30-44FC-BDFA-E8CBB68A32BA}" destId="{9295427D-FFE6-4F0D-8340-0487A8D73BE5}" srcOrd="0" destOrd="0" presId="urn:microsoft.com/office/officeart/2005/8/layout/cycle4"/>
    <dgm:cxn modelId="{B896B784-84AA-4D50-8282-169B6F2FFE3B}" srcId="{A2B88B3B-9B30-44FC-BDFA-E8CBB68A32BA}" destId="{A810605D-0BFF-42ED-99CF-9A202E48185F}" srcOrd="32" destOrd="0" parTransId="{7D7A1520-261A-4A9B-8505-9A4C6DEC70BB}" sibTransId="{90AB6DB1-77C4-4FEF-806D-EF354286553A}"/>
    <dgm:cxn modelId="{42ACFAD9-5128-426D-A45F-CF06D997F985}" srcId="{A2B88B3B-9B30-44FC-BDFA-E8CBB68A32BA}" destId="{8145EC66-249F-48C7-967D-6C252632442D}" srcOrd="22" destOrd="0" parTransId="{CC7DF25B-1D44-45C7-89E8-83AD40F373E3}" sibTransId="{EF763567-00AB-4068-9A16-BDCD5032B360}"/>
    <dgm:cxn modelId="{E8A81561-C5F5-4778-AEE5-50001E506D24}" srcId="{A2B88B3B-9B30-44FC-BDFA-E8CBB68A32BA}" destId="{ED158E56-BE7D-42DB-80D2-8F4F905C4D88}" srcOrd="24" destOrd="0" parTransId="{9686EFEF-E48C-4810-A718-6BA90B93BE4C}" sibTransId="{C52CA607-4C6B-4E0E-B0CC-60AFF8AC3B0E}"/>
    <dgm:cxn modelId="{13A398C1-82F3-4A13-8D76-9861AF7CCFAE}" type="presOf" srcId="{C6D460DC-91DD-4FF1-969E-7B7B4267BC52}" destId="{3654AF94-D04E-475B-9E40-73378E7A961D}" srcOrd="0" destOrd="0" presId="urn:microsoft.com/office/officeart/2005/8/layout/cycle4"/>
    <dgm:cxn modelId="{8F37AA5A-4A7E-4E92-AAA0-5EB5E1021AB2}" srcId="{A2B88B3B-9B30-44FC-BDFA-E8CBB68A32BA}" destId="{A6939A96-F122-4B37-869D-4E6677722ECE}" srcOrd="30" destOrd="0" parTransId="{5950C647-28F0-46E9-A431-83893B9F766E}" sibTransId="{3F9E3B80-2D34-445C-9686-AE437F8BD01B}"/>
    <dgm:cxn modelId="{70704786-08F2-424D-B94C-4F0730C87169}" srcId="{A2B88B3B-9B30-44FC-BDFA-E8CBB68A32BA}" destId="{4EA71F45-21E4-45D0-AC26-A43236240B31}" srcOrd="5" destOrd="0" parTransId="{E02FEF5F-13BB-427E-B373-D52F8B29371D}" sibTransId="{573D3FAA-61B8-4B20-88CC-5D84AE243254}"/>
    <dgm:cxn modelId="{83FFC818-A529-4492-8CB8-B0261A17668D}" type="presOf" srcId="{F0220321-8E65-4EA2-8F1B-35D0B0191662}" destId="{0394695A-E79F-45AC-9204-3FC3DB771719}" srcOrd="0" destOrd="0" presId="urn:microsoft.com/office/officeart/2005/8/layout/cycle4"/>
    <dgm:cxn modelId="{2FD72C74-4A53-4AD4-8F62-73DC0848A13C}" type="presOf" srcId="{6FE548E4-73AF-45B6-9524-FCD580E365E8}" destId="{3654AF94-D04E-475B-9E40-73378E7A961D}" srcOrd="0" destOrd="1" presId="urn:microsoft.com/office/officeart/2005/8/layout/cycle4"/>
    <dgm:cxn modelId="{22D172A2-2BCD-4818-A2FC-503739F65625}" srcId="{A2B88B3B-9B30-44FC-BDFA-E8CBB68A32BA}" destId="{602427E0-E975-4E4B-877F-A0B0E06CD59D}" srcOrd="12" destOrd="0" parTransId="{B6E2684E-CD5C-42DB-B5ED-3BDE8F417559}" sibTransId="{ECDA46B8-CE87-4D07-8EFB-D769AB8A1F3B}"/>
    <dgm:cxn modelId="{69227169-22AC-428C-B51B-9F9D5BF964C3}" type="presOf" srcId="{6837E6AC-749F-4A29-9CF9-DEB5CB7F974C}" destId="{0394695A-E79F-45AC-9204-3FC3DB771719}" srcOrd="0" destOrd="1" presId="urn:microsoft.com/office/officeart/2005/8/layout/cycle4"/>
    <dgm:cxn modelId="{C2329D27-8210-4FF8-A962-0B099352E468}" srcId="{A2B88B3B-9B30-44FC-BDFA-E8CBB68A32BA}" destId="{8D40AEBB-7B92-4787-8293-C19009398205}" srcOrd="18" destOrd="0" parTransId="{BC311533-0342-4308-AF21-C87C06F14253}" sibTransId="{A82E487D-EB7C-4C55-949F-51A6DF08FAA4}"/>
    <dgm:cxn modelId="{2FBFEC8F-35B9-4613-90A0-E314C06CE4E4}" type="presOf" srcId="{3C7836DF-5598-4FEC-B185-B5620A4A6FE6}" destId="{52B6B39B-156F-47DB-A4BA-20063D121560}" srcOrd="0" destOrd="1" presId="urn:microsoft.com/office/officeart/2005/8/layout/cycle4"/>
    <dgm:cxn modelId="{98219C2F-3C84-4C78-800D-ACCA2B477DC4}" type="presOf" srcId="{BE3D91D1-2BBE-42D5-BE9E-B0608CEA03A8}" destId="{BD9DE2D7-D1ED-4C04-9626-3B6038955195}" srcOrd="1" destOrd="3" presId="urn:microsoft.com/office/officeart/2005/8/layout/cycle4"/>
    <dgm:cxn modelId="{B3ECF860-936F-4755-904C-9279EF01AC02}" srcId="{A2B88B3B-9B30-44FC-BDFA-E8CBB68A32BA}" destId="{17F96767-0962-47E7-8FA9-92FB9636712C}" srcOrd="26" destOrd="0" parTransId="{992C1187-76BC-4020-8470-1F8A82BA6B10}" sibTransId="{435FC41D-3139-4060-BD9F-BD04C376A31F}"/>
    <dgm:cxn modelId="{2BA4770F-8156-4232-8CD2-DADC1FC4C3CD}" srcId="{A2B88B3B-9B30-44FC-BDFA-E8CBB68A32BA}" destId="{85DE9357-2CE7-4C71-8F4A-92DAC0E42BAD}" srcOrd="16" destOrd="0" parTransId="{2BE609CB-C19F-4433-9071-1F5114F8D43E}" sibTransId="{25C970B7-4C99-4424-ABD8-56CBEA6A32D9}"/>
    <dgm:cxn modelId="{F5A4DBED-E56F-4400-9BFD-82E4DF66DDF4}" type="presOf" srcId="{C6D460DC-91DD-4FF1-969E-7B7B4267BC52}" destId="{8523722C-019F-42F4-95D8-0058EB046E67}" srcOrd="1" destOrd="0" presId="urn:microsoft.com/office/officeart/2005/8/layout/cycle4"/>
    <dgm:cxn modelId="{695A5A07-6BCB-4456-A55A-C48A512508B6}" srcId="{E6CC7BD4-9409-4A90-B131-9181ECFDA15E}" destId="{3C7836DF-5598-4FEC-B185-B5620A4A6FE6}" srcOrd="1" destOrd="0" parTransId="{341DBA23-B101-4D13-B2D2-C518B27E5AE6}" sibTransId="{4FBBBF6E-5633-4F41-AEDD-026105227869}"/>
    <dgm:cxn modelId="{7F4E72B8-FC16-47FC-88A2-AB662AEB8FA0}" type="presOf" srcId="{9F654941-CAAB-45BE-B61C-49B6614CEB02}" destId="{7EEB2B72-7F43-4229-9044-0347C16FC2D4}" srcOrd="0" destOrd="0" presId="urn:microsoft.com/office/officeart/2005/8/layout/cycle4"/>
    <dgm:cxn modelId="{C16D58C6-1AFD-4BCE-90A8-DDBC112DCFDD}" srcId="{5672835F-4FD8-4B19-BA55-46C9333F61AF}" destId="{6FE548E4-73AF-45B6-9524-FCD580E365E8}" srcOrd="1" destOrd="0" parTransId="{8D2DF062-014D-4E47-B8B7-74194FF8732A}" sibTransId="{D8B045AD-2E9F-4CB8-AE1D-0D3306208356}"/>
    <dgm:cxn modelId="{80527C89-F309-4D99-9424-86CE8D80DDD8}" srcId="{A2B88B3B-9B30-44FC-BDFA-E8CBB68A32BA}" destId="{5672835F-4FD8-4B19-BA55-46C9333F61AF}" srcOrd="1" destOrd="0" parTransId="{E6561E0C-AFFA-4EE1-813E-E20A288D4DC3}" sibTransId="{1E644765-AA28-48D1-A784-14055657AB12}"/>
    <dgm:cxn modelId="{EE36D289-265F-4633-886C-4AAE46CE7723}" type="presOf" srcId="{F0220321-8E65-4EA2-8F1B-35D0B0191662}" destId="{F078DBCE-DBFE-461A-BA57-1502850EF135}" srcOrd="1" destOrd="0" presId="urn:microsoft.com/office/officeart/2005/8/layout/cycle4"/>
    <dgm:cxn modelId="{B65C58A8-1FF5-4EC2-9D07-102D6974056C}" srcId="{E6CC7BD4-9409-4A90-B131-9181ECFDA15E}" destId="{CE4A78E8-C071-4793-9E22-F800C141A98C}" srcOrd="0" destOrd="0" parTransId="{78D00078-053E-4428-B10D-5FD88FFBF334}" sibTransId="{C75F376A-8C6E-4961-A5C1-DEDFD2253B64}"/>
    <dgm:cxn modelId="{03BBBB36-5FEE-4F97-BC2A-76B540FDFE4B}" srcId="{A2B88B3B-9B30-44FC-BDFA-E8CBB68A32BA}" destId="{2179C17A-505C-4F2E-9720-A4AC2C2C0C54}" srcOrd="15" destOrd="0" parTransId="{04C1A15E-0802-47AB-85CA-BDC2FA254398}" sibTransId="{080BFD39-25DE-47D7-B2A7-0F78B2988588}"/>
    <dgm:cxn modelId="{FEFB2B3D-F172-4C39-9AAF-CF22005E9D1B}" srcId="{A2B88B3B-9B30-44FC-BDFA-E8CBB68A32BA}" destId="{4E06BE0E-A3F5-48E1-8579-FDB98CA7ACB4}" srcOrd="13" destOrd="0" parTransId="{D9DEFAE5-AC5C-49B0-9252-89EB44C3C672}" sibTransId="{683BBF8C-9EBD-4546-A488-13EF00BC7552}"/>
    <dgm:cxn modelId="{06809FE6-B7D2-43D2-922F-42FCCAA28784}" srcId="{A2B88B3B-9B30-44FC-BDFA-E8CBB68A32BA}" destId="{E6CFF133-7E75-4F01-8CD2-11F2615428FD}" srcOrd="14" destOrd="0" parTransId="{89807AA3-C770-4289-88AD-5E8E76B8E7BE}" sibTransId="{93AE16B6-3295-4FEC-A878-23020252476A}"/>
    <dgm:cxn modelId="{79FD8EED-6D60-4DEC-BE80-88B5B4B3D629}" srcId="{5672835F-4FD8-4B19-BA55-46C9333F61AF}" destId="{C6D460DC-91DD-4FF1-969E-7B7B4267BC52}" srcOrd="0" destOrd="0" parTransId="{5D52A25E-540B-4071-A592-A82FE51958AB}" sibTransId="{281190FD-047D-4E21-9A71-6817837250AB}"/>
    <dgm:cxn modelId="{4B4581F9-8C22-4AFD-A9CD-801DB942DBFE}" srcId="{A2B88B3B-9B30-44FC-BDFA-E8CBB68A32BA}" destId="{6764D615-081B-479F-8614-12E0D845C548}" srcOrd="11" destOrd="0" parTransId="{4DFEBDFD-A3D6-496F-9368-ECC48E3539A1}" sibTransId="{5177AED6-0DBC-4753-B3F8-C2E28291C9DF}"/>
    <dgm:cxn modelId="{0A3AAD0E-E2C4-41B5-B56A-17A71553C298}" type="presOf" srcId="{CE4A78E8-C071-4793-9E22-F800C141A98C}" destId="{52B6B39B-156F-47DB-A4BA-20063D121560}" srcOrd="0" destOrd="0" presId="urn:microsoft.com/office/officeart/2005/8/layout/cycle4"/>
    <dgm:cxn modelId="{ED583E51-AFD2-40A8-B605-1532A749BCE1}" type="presOf" srcId="{C8CF1C17-1694-4D04-ABCF-72B42320C1AD}" destId="{97E6FE1F-1298-4E18-B899-6E936EE3D66C}" srcOrd="0" destOrd="1" presId="urn:microsoft.com/office/officeart/2005/8/layout/cycle4"/>
    <dgm:cxn modelId="{83AEF06D-F025-444C-83C4-3619713B5D0F}" type="presOf" srcId="{A24F6F37-E653-4A7E-BAE0-BE4433D8235B}" destId="{97E6FE1F-1298-4E18-B899-6E936EE3D66C}" srcOrd="0" destOrd="2" presId="urn:microsoft.com/office/officeart/2005/8/layout/cycle4"/>
    <dgm:cxn modelId="{BF84DFC3-40A9-4D7C-AA02-1300E31929FC}" srcId="{A2B88B3B-9B30-44FC-BDFA-E8CBB68A32BA}" destId="{F48D9F4E-0EA9-4DA0-A523-5CCFA42A89B1}" srcOrd="6" destOrd="0" parTransId="{AA270878-DCC1-48D5-A307-DDE0F47D7CE0}" sibTransId="{5ADC2343-E41C-4A94-B212-046AE64564EC}"/>
    <dgm:cxn modelId="{8457E01A-7350-4849-93C8-E61804A68A5C}" type="presOf" srcId="{6837E6AC-749F-4A29-9CF9-DEB5CB7F974C}" destId="{F078DBCE-DBFE-461A-BA57-1502850EF135}" srcOrd="1" destOrd="1" presId="urn:microsoft.com/office/officeart/2005/8/layout/cycle4"/>
    <dgm:cxn modelId="{866CFEF3-A4D2-41C7-8352-FC64EBE7F9DB}" type="presOf" srcId="{3C7836DF-5598-4FEC-B185-B5620A4A6FE6}" destId="{7D66A712-B1F9-4F40-B9B4-E8555038F1B2}" srcOrd="1" destOrd="1" presId="urn:microsoft.com/office/officeart/2005/8/layout/cycle4"/>
    <dgm:cxn modelId="{F0AAEE13-180F-4067-BB62-1F939AE4F7D0}" srcId="{9F654941-CAAB-45BE-B61C-49B6614CEB02}" destId="{A24F6F37-E653-4A7E-BAE0-BE4433D8235B}" srcOrd="2" destOrd="0" parTransId="{A15B67CB-E181-48FA-B8C3-F92E2B677C8A}" sibTransId="{90EBF2DC-3D63-4570-8767-5BEDB68C5370}"/>
    <dgm:cxn modelId="{3EE06A7E-897B-46C7-9357-1C788E30E89A}" type="presOf" srcId="{F91E3236-77EB-43AC-8218-52243C97AD86}" destId="{4711DF2C-1BCC-4F77-A040-D0D8F6F56261}" srcOrd="0" destOrd="0" presId="urn:microsoft.com/office/officeart/2005/8/layout/cycle4"/>
    <dgm:cxn modelId="{1125598B-DB51-47C7-B6FD-FF6DCCFB5A5F}" type="presOf" srcId="{5672835F-4FD8-4B19-BA55-46C9333F61AF}" destId="{9B1CD624-A97B-4011-A93F-635F04439620}" srcOrd="0" destOrd="0" presId="urn:microsoft.com/office/officeart/2005/8/layout/cycle4"/>
    <dgm:cxn modelId="{64708281-A1D9-4208-BA50-CC78434E2199}" srcId="{A2B88B3B-9B30-44FC-BDFA-E8CBB68A32BA}" destId="{BC510381-EAB4-4BAF-BA4F-6F5F3D1DCA04}" srcOrd="31" destOrd="0" parTransId="{EA71AD2B-2B24-4822-9946-1DCF9E3EBCB4}" sibTransId="{41A0AFC3-21C6-47D5-BF54-5F31EE38A0E0}"/>
    <dgm:cxn modelId="{C9A479BA-6965-48B7-890E-1A883F881ABC}" type="presOf" srcId="{CE4A78E8-C071-4793-9E22-F800C141A98C}" destId="{7D66A712-B1F9-4F40-B9B4-E8555038F1B2}" srcOrd="1" destOrd="0" presId="urn:microsoft.com/office/officeart/2005/8/layout/cycle4"/>
    <dgm:cxn modelId="{0BEBF21F-F0DC-4446-91CE-6D3A2BB91069}" srcId="{A2B88B3B-9B30-44FC-BDFA-E8CBB68A32BA}" destId="{3A72F1D1-58FF-4A58-8567-B74A86ECA3D4}" srcOrd="27" destOrd="0" parTransId="{43D99DA0-56FD-4A17-8E5B-ED3AF6082159}" sibTransId="{76EA8F27-7BDF-45E3-9987-D54DB627AD15}"/>
    <dgm:cxn modelId="{672898DE-7F36-46AF-BDD6-ED5C2F02E2FB}" srcId="{9F654941-CAAB-45BE-B61C-49B6614CEB02}" destId="{C8CF1C17-1694-4D04-ABCF-72B42320C1AD}" srcOrd="1" destOrd="0" parTransId="{48B6D263-3672-4439-972E-B9BAC1F3C228}" sibTransId="{0CBECEAF-8A7E-4758-AE65-08FE48D4FD16}"/>
    <dgm:cxn modelId="{EF2158F2-78D7-456C-AF2D-E74785EDB41E}" srcId="{A2B88B3B-9B30-44FC-BDFA-E8CBB68A32BA}" destId="{892327F8-B2DE-437C-B103-6F78E791352B}" srcOrd="9" destOrd="0" parTransId="{5C1264AB-A3CC-46DF-A200-4E5604478783}" sibTransId="{ECA66C1B-68DA-4C78-B6CB-73B9570DC976}"/>
    <dgm:cxn modelId="{C9E8BACE-5ED6-441C-BD80-604F7DF9E3B5}" srcId="{9F654941-CAAB-45BE-B61C-49B6614CEB02}" destId="{31E9D7E1-7AE4-4749-B5EC-64604EB62405}" srcOrd="0" destOrd="0" parTransId="{B18346B9-7CA5-4917-8164-32458AE1D266}" sibTransId="{FB3512EB-A801-418A-90E8-EBC4246CC61B}"/>
    <dgm:cxn modelId="{FD36A19D-E651-4FE1-9B2B-69285CD18BAC}" srcId="{A2B88B3B-9B30-44FC-BDFA-E8CBB68A32BA}" destId="{1B1E935D-CED8-4826-8447-6708F4A0D34E}" srcOrd="4" destOrd="0" parTransId="{7D87BE24-008D-4726-A226-F523AC88A210}" sibTransId="{DE624F6C-B50C-446F-96E6-70DF4B20657A}"/>
    <dgm:cxn modelId="{EA07FA69-0FE5-4CAE-B800-9433ABF6CEEC}" srcId="{A2B88B3B-9B30-44FC-BDFA-E8CBB68A32BA}" destId="{23015D04-AA93-4D32-9F98-1D64E1E0042F}" srcOrd="10" destOrd="0" parTransId="{79AC4CC6-6F23-4414-8294-B020521D1873}" sibTransId="{9BB11AAF-23FB-4017-BB6D-CB09F09F3D40}"/>
    <dgm:cxn modelId="{984DF001-21F9-4490-8F21-9FFABBCADD89}" type="presOf" srcId="{6FE548E4-73AF-45B6-9524-FCD580E365E8}" destId="{8523722C-019F-42F4-95D8-0058EB046E67}" srcOrd="1" destOrd="1" presId="urn:microsoft.com/office/officeart/2005/8/layout/cycle4"/>
    <dgm:cxn modelId="{970DDA3B-FC72-4D6B-ACB2-2F9EBD501B17}" srcId="{A2B88B3B-9B30-44FC-BDFA-E8CBB68A32BA}" destId="{ECE66CEC-F35D-494E-BF36-1902E898CF64}" srcOrd="29" destOrd="0" parTransId="{B8F6A5F7-7172-44C4-BA8C-60A73334EBC3}" sibTransId="{1CFFF9BF-E5CC-4073-A206-7BAE12DA8BF7}"/>
    <dgm:cxn modelId="{49DBB9C5-F023-497A-9A6C-4EA0D69B1FEE}" srcId="{A2B88B3B-9B30-44FC-BDFA-E8CBB68A32BA}" destId="{9D7B6C0C-F326-4C86-8EFD-9621269EC53F}" srcOrd="34" destOrd="0" parTransId="{0EDD95C2-9CEF-4192-926B-8697BF5FEC80}" sibTransId="{3AAFE2FE-AFA0-4E93-A63A-19AA7EA16B90}"/>
    <dgm:cxn modelId="{FF13CD4A-B4D9-4EA4-A169-12FA4F1F7A0C}" type="presOf" srcId="{31E9D7E1-7AE4-4749-B5EC-64604EB62405}" destId="{BD9DE2D7-D1ED-4C04-9626-3B6038955195}" srcOrd="1" destOrd="0" presId="urn:microsoft.com/office/officeart/2005/8/layout/cycle4"/>
    <dgm:cxn modelId="{1C62A88A-D9A0-4807-AD8B-568BFB698FC8}" srcId="{A2B88B3B-9B30-44FC-BDFA-E8CBB68A32BA}" destId="{BCBBA9E8-2A33-4005-BE30-B8787501F245}" srcOrd="21" destOrd="0" parTransId="{C5810A02-199C-4113-8A42-A024A4F9FCEA}" sibTransId="{6BFD30AE-91F3-43DA-AFEB-01D36AB4F7D4}"/>
    <dgm:cxn modelId="{CD8F4181-A981-4EB3-9C17-58A41BC88AA7}" srcId="{A2B88B3B-9B30-44FC-BDFA-E8CBB68A32BA}" destId="{385DA517-D5B8-4ADC-B7E4-E4682DD04E81}" srcOrd="7" destOrd="0" parTransId="{E8270041-ACE8-4094-996C-AA8001A5A87B}" sibTransId="{B7221233-0BEA-48BE-8652-93EDD28351CD}"/>
    <dgm:cxn modelId="{A1788A1B-7EA7-428E-9AFF-61D4B94686FB}" type="presOf" srcId="{31E9D7E1-7AE4-4749-B5EC-64604EB62405}" destId="{97E6FE1F-1298-4E18-B899-6E936EE3D66C}" srcOrd="0" destOrd="0" presId="urn:microsoft.com/office/officeart/2005/8/layout/cycle4"/>
    <dgm:cxn modelId="{2BB9A184-5384-434F-96DF-1BB060F51D37}" srcId="{F91E3236-77EB-43AC-8218-52243C97AD86}" destId="{F0220321-8E65-4EA2-8F1B-35D0B0191662}" srcOrd="0" destOrd="0" parTransId="{3E6BEB5C-34E1-46EF-B6CA-D615544182C5}" sibTransId="{28944B66-DD68-461A-A027-D7170EE49BE2}"/>
    <dgm:cxn modelId="{B9DBA905-6A89-4998-A7AD-80D2043BFF72}" srcId="{A2B88B3B-9B30-44FC-BDFA-E8CBB68A32BA}" destId="{1D867907-464E-4F8C-ADE0-D70131D6BE5C}" srcOrd="20" destOrd="0" parTransId="{A65F471F-B703-4075-93A8-1DB293B64CE5}" sibTransId="{2CA40FC3-6192-4EBB-832D-F49F05900652}"/>
    <dgm:cxn modelId="{CDD0C302-42B3-4869-848D-8521C89B67E8}" srcId="{9F654941-CAAB-45BE-B61C-49B6614CEB02}" destId="{BE3D91D1-2BBE-42D5-BE9E-B0608CEA03A8}" srcOrd="3" destOrd="0" parTransId="{512F410D-2DE7-44F0-93C9-8427531414DD}" sibTransId="{814C7E73-667B-43D8-A1D8-5E057AB0F770}"/>
    <dgm:cxn modelId="{EECFC05D-7ECC-492E-9DB4-175F9546A837}" srcId="{F91E3236-77EB-43AC-8218-52243C97AD86}" destId="{6837E6AC-749F-4A29-9CF9-DEB5CB7F974C}" srcOrd="1" destOrd="0" parTransId="{C7D4E9FB-787B-4855-84A3-EB2174920841}" sibTransId="{50D97668-C381-43CA-A422-935BF5CAAC9D}"/>
    <dgm:cxn modelId="{796584C9-FE30-444E-B74F-3AA524886C6B}" type="presOf" srcId="{A24F6F37-E653-4A7E-BAE0-BE4433D8235B}" destId="{BD9DE2D7-D1ED-4C04-9626-3B6038955195}" srcOrd="1" destOrd="2" presId="urn:microsoft.com/office/officeart/2005/8/layout/cycle4"/>
    <dgm:cxn modelId="{C72532F1-908F-439D-BA3A-0163A1D9455B}" srcId="{A2B88B3B-9B30-44FC-BDFA-E8CBB68A32BA}" destId="{19516A16-7C14-4772-8F31-7331435B42D8}" srcOrd="17" destOrd="0" parTransId="{054A1C00-E2AD-434A-8612-95EDE098A190}" sibTransId="{66725A69-C0AD-4BD4-BEB6-D961CC3244DF}"/>
    <dgm:cxn modelId="{20EA31E6-55DB-48FD-B59B-AB6B8E7C93E4}" srcId="{A2B88B3B-9B30-44FC-BDFA-E8CBB68A32BA}" destId="{B180682C-3830-43AB-A850-80B0C6EE459A}" srcOrd="28" destOrd="0" parTransId="{8D9918A6-8CD9-48CF-8398-250BBAFC52FD}" sibTransId="{84D93BE7-6D85-40DD-BE13-42EE668AA429}"/>
    <dgm:cxn modelId="{11DB0BBE-F294-4CA5-A8DB-5971DE24DAD8}" srcId="{A2B88B3B-9B30-44FC-BDFA-E8CBB68A32BA}" destId="{E6CC7BD4-9409-4A90-B131-9181ECFDA15E}" srcOrd="3" destOrd="0" parTransId="{FC18E719-F6F2-451E-A3FE-FE75BE51E94F}" sibTransId="{59EF161E-79C0-4DBB-8F58-9541CB783086}"/>
    <dgm:cxn modelId="{2DD422E9-BA62-411B-9606-1532E35D55F3}" type="presOf" srcId="{E6CC7BD4-9409-4A90-B131-9181ECFDA15E}" destId="{5B04887B-5188-46AD-932C-94F6079A81E9}" srcOrd="0" destOrd="0" presId="urn:microsoft.com/office/officeart/2005/8/layout/cycle4"/>
    <dgm:cxn modelId="{99B79517-9A70-4B06-8CD4-94BE5D32A788}" srcId="{A2B88B3B-9B30-44FC-BDFA-E8CBB68A32BA}" destId="{46F99811-2AAF-4315-89A7-2E7017A2363D}" srcOrd="35" destOrd="0" parTransId="{0C152D10-4547-4511-A312-12AE05ACDE47}" sibTransId="{E16CF410-BC75-45C1-BA73-D97995A4E96A}"/>
    <dgm:cxn modelId="{E69C4594-BB59-4F78-9248-F96840CDDB2C}" srcId="{A2B88B3B-9B30-44FC-BDFA-E8CBB68A32BA}" destId="{CD1E8E6C-E603-4C5E-8718-89451C8391FA}" srcOrd="36" destOrd="0" parTransId="{1725D751-7EEA-4BB7-8663-B2EE59045C37}" sibTransId="{E212C281-E723-4CED-ACD0-4A09D44A583D}"/>
    <dgm:cxn modelId="{155B3759-1A7F-4BC0-AD7E-7E00D5B19F1F}" type="presOf" srcId="{C8CF1C17-1694-4D04-ABCF-72B42320C1AD}" destId="{BD9DE2D7-D1ED-4C04-9626-3B6038955195}" srcOrd="1" destOrd="1" presId="urn:microsoft.com/office/officeart/2005/8/layout/cycle4"/>
    <dgm:cxn modelId="{7B665FD4-DF14-40C1-9DD4-5358D382A513}" srcId="{A2B88B3B-9B30-44FC-BDFA-E8CBB68A32BA}" destId="{6965E7FE-A348-4B96-BD39-196E9FE4FCE0}" srcOrd="25" destOrd="0" parTransId="{AAA90BF1-14A2-4F6C-85CA-2002377882EA}" sibTransId="{5067DE12-4426-4ACC-B2E7-DF748AD8C2A9}"/>
    <dgm:cxn modelId="{5E6E7AF8-2F01-4ABC-A43B-1CE2BF641465}" srcId="{A2B88B3B-9B30-44FC-BDFA-E8CBB68A32BA}" destId="{9F654941-CAAB-45BE-B61C-49B6614CEB02}" srcOrd="2" destOrd="0" parTransId="{A74B78F6-073F-4F61-B755-6C582057DF40}" sibTransId="{DB584184-DB27-4E60-B852-1B66E74A850C}"/>
    <dgm:cxn modelId="{D7A43886-1621-4D8C-A432-9F538E51E2FC}" srcId="{A2B88B3B-9B30-44FC-BDFA-E8CBB68A32BA}" destId="{4FC578ED-CB8A-49A7-9713-B65292CD6366}" srcOrd="37" destOrd="0" parTransId="{C0A98123-DCF9-42DF-9640-ADF54A913449}" sibTransId="{6D4B78C1-A887-49A7-8AA0-47D9339F58F1}"/>
    <dgm:cxn modelId="{CFEBF88C-37BD-4E03-8588-9E670C9CEA5F}" srcId="{A2B88B3B-9B30-44FC-BDFA-E8CBB68A32BA}" destId="{63AD2958-7077-426A-AE1D-887D0B9632B4}" srcOrd="33" destOrd="0" parTransId="{0EC0B8DA-3BBB-4349-92D2-C71480F21936}" sibTransId="{6B57CB36-0D27-4F8C-B53C-72E90AB13877}"/>
    <dgm:cxn modelId="{E143A139-B7EB-48F6-B942-D86C0B080072}" type="presOf" srcId="{BE3D91D1-2BBE-42D5-BE9E-B0608CEA03A8}" destId="{97E6FE1F-1298-4E18-B899-6E936EE3D66C}" srcOrd="0" destOrd="3" presId="urn:microsoft.com/office/officeart/2005/8/layout/cycle4"/>
    <dgm:cxn modelId="{A73F556D-1BA2-481F-BF5D-0316A7D47241}" srcId="{A2B88B3B-9B30-44FC-BDFA-E8CBB68A32BA}" destId="{D346BF38-39E4-4F92-847B-C54DDA0F2C43}" srcOrd="19" destOrd="0" parTransId="{0FC7D1D3-AFDC-4A43-9142-A959FF7E5292}" sibTransId="{497A6EB5-9FF3-46F5-B948-216389812477}"/>
    <dgm:cxn modelId="{6E9C1A2F-EC6B-46E4-8926-98EEB3063A67}" srcId="{A2B88B3B-9B30-44FC-BDFA-E8CBB68A32BA}" destId="{F91E3236-77EB-43AC-8218-52243C97AD86}" srcOrd="0" destOrd="0" parTransId="{70928CD1-C5D7-4060-9F78-91EA78AC31EE}" sibTransId="{E2F8E479-C772-4278-AA0C-6C78238BAAC8}"/>
    <dgm:cxn modelId="{CA74628A-C13A-4B6B-877F-E5CD8BDA1A8E}" type="presParOf" srcId="{9295427D-FFE6-4F0D-8340-0487A8D73BE5}" destId="{EEF4F361-7E3E-40A1-9EE7-4D06F3D71EAB}" srcOrd="0" destOrd="0" presId="urn:microsoft.com/office/officeart/2005/8/layout/cycle4"/>
    <dgm:cxn modelId="{6D401109-2529-4CC3-8A53-FBF64C96995E}" type="presParOf" srcId="{EEF4F361-7E3E-40A1-9EE7-4D06F3D71EAB}" destId="{DF58F2EC-D1E8-4E6E-95FC-6E8BE3A6AA13}" srcOrd="0" destOrd="0" presId="urn:microsoft.com/office/officeart/2005/8/layout/cycle4"/>
    <dgm:cxn modelId="{4C889A1C-B23C-4621-9706-7188348E81BF}" type="presParOf" srcId="{DF58F2EC-D1E8-4E6E-95FC-6E8BE3A6AA13}" destId="{0394695A-E79F-45AC-9204-3FC3DB771719}" srcOrd="0" destOrd="0" presId="urn:microsoft.com/office/officeart/2005/8/layout/cycle4"/>
    <dgm:cxn modelId="{35E0AB26-DC4C-4AA1-A865-DAC03220336B}" type="presParOf" srcId="{DF58F2EC-D1E8-4E6E-95FC-6E8BE3A6AA13}" destId="{F078DBCE-DBFE-461A-BA57-1502850EF135}" srcOrd="1" destOrd="0" presId="urn:microsoft.com/office/officeart/2005/8/layout/cycle4"/>
    <dgm:cxn modelId="{AF8470AD-DD3D-40E9-88DB-EE8E00ED9BA4}" type="presParOf" srcId="{EEF4F361-7E3E-40A1-9EE7-4D06F3D71EAB}" destId="{9CAF09E3-65AC-47FE-831E-88273E2E2BD8}" srcOrd="1" destOrd="0" presId="urn:microsoft.com/office/officeart/2005/8/layout/cycle4"/>
    <dgm:cxn modelId="{D98ABB03-D0DE-4CDC-B31A-28A42105EBB8}" type="presParOf" srcId="{9CAF09E3-65AC-47FE-831E-88273E2E2BD8}" destId="{3654AF94-D04E-475B-9E40-73378E7A961D}" srcOrd="0" destOrd="0" presId="urn:microsoft.com/office/officeart/2005/8/layout/cycle4"/>
    <dgm:cxn modelId="{D7D41E64-7FAC-412D-9642-AEE17FD6064C}" type="presParOf" srcId="{9CAF09E3-65AC-47FE-831E-88273E2E2BD8}" destId="{8523722C-019F-42F4-95D8-0058EB046E67}" srcOrd="1" destOrd="0" presId="urn:microsoft.com/office/officeart/2005/8/layout/cycle4"/>
    <dgm:cxn modelId="{61A7E866-5E0E-4D5F-9763-5197FC3BDE13}" type="presParOf" srcId="{EEF4F361-7E3E-40A1-9EE7-4D06F3D71EAB}" destId="{8D447C60-3796-499F-9D8C-7BEF1AECD7D2}" srcOrd="2" destOrd="0" presId="urn:microsoft.com/office/officeart/2005/8/layout/cycle4"/>
    <dgm:cxn modelId="{75300F3E-58F6-40EE-9908-6948263899E1}" type="presParOf" srcId="{8D447C60-3796-499F-9D8C-7BEF1AECD7D2}" destId="{97E6FE1F-1298-4E18-B899-6E936EE3D66C}" srcOrd="0" destOrd="0" presId="urn:microsoft.com/office/officeart/2005/8/layout/cycle4"/>
    <dgm:cxn modelId="{2BF578C0-C1D0-4AB4-AA64-1AEAC32AC7A1}" type="presParOf" srcId="{8D447C60-3796-499F-9D8C-7BEF1AECD7D2}" destId="{BD9DE2D7-D1ED-4C04-9626-3B6038955195}" srcOrd="1" destOrd="0" presId="urn:microsoft.com/office/officeart/2005/8/layout/cycle4"/>
    <dgm:cxn modelId="{CBB6C32C-B177-4ED7-8163-CB2C27D837D8}" type="presParOf" srcId="{EEF4F361-7E3E-40A1-9EE7-4D06F3D71EAB}" destId="{9BBF3F46-26F3-4B69-BEFD-604A2B60DD5D}" srcOrd="3" destOrd="0" presId="urn:microsoft.com/office/officeart/2005/8/layout/cycle4"/>
    <dgm:cxn modelId="{0544A71E-8A18-49B0-99BE-B7BA43BDC2C0}" type="presParOf" srcId="{9BBF3F46-26F3-4B69-BEFD-604A2B60DD5D}" destId="{52B6B39B-156F-47DB-A4BA-20063D121560}" srcOrd="0" destOrd="0" presId="urn:microsoft.com/office/officeart/2005/8/layout/cycle4"/>
    <dgm:cxn modelId="{262A493A-D6F9-462E-A014-FF42BF88BC63}" type="presParOf" srcId="{9BBF3F46-26F3-4B69-BEFD-604A2B60DD5D}" destId="{7D66A712-B1F9-4F40-B9B4-E8555038F1B2}" srcOrd="1" destOrd="0" presId="urn:microsoft.com/office/officeart/2005/8/layout/cycle4"/>
    <dgm:cxn modelId="{86BE2EA1-CB6E-4DC9-9AC1-FD6630F10C4B}" type="presParOf" srcId="{EEF4F361-7E3E-40A1-9EE7-4D06F3D71EAB}" destId="{93283184-25D4-45C0-AB2D-96B36FA23EFA}" srcOrd="4" destOrd="0" presId="urn:microsoft.com/office/officeart/2005/8/layout/cycle4"/>
    <dgm:cxn modelId="{3F056FDE-516E-43E0-AB7B-76328841120D}" type="presParOf" srcId="{9295427D-FFE6-4F0D-8340-0487A8D73BE5}" destId="{1D16F40B-9959-4AFA-812E-BE6085FD78DA}" srcOrd="1" destOrd="0" presId="urn:microsoft.com/office/officeart/2005/8/layout/cycle4"/>
    <dgm:cxn modelId="{581B25A9-CC70-4F95-A09C-2B24EF3340EF}" type="presParOf" srcId="{1D16F40B-9959-4AFA-812E-BE6085FD78DA}" destId="{4711DF2C-1BCC-4F77-A040-D0D8F6F56261}" srcOrd="0" destOrd="0" presId="urn:microsoft.com/office/officeart/2005/8/layout/cycle4"/>
    <dgm:cxn modelId="{28F6DB8E-13BD-4D48-AAF0-A1851E94C24B}" type="presParOf" srcId="{1D16F40B-9959-4AFA-812E-BE6085FD78DA}" destId="{9B1CD624-A97B-4011-A93F-635F04439620}" srcOrd="1" destOrd="0" presId="urn:microsoft.com/office/officeart/2005/8/layout/cycle4"/>
    <dgm:cxn modelId="{2B907885-099B-4195-967B-1ABB8736DF2B}" type="presParOf" srcId="{1D16F40B-9959-4AFA-812E-BE6085FD78DA}" destId="{7EEB2B72-7F43-4229-9044-0347C16FC2D4}" srcOrd="2" destOrd="0" presId="urn:microsoft.com/office/officeart/2005/8/layout/cycle4"/>
    <dgm:cxn modelId="{FEAAF9E4-B9AC-4AE6-82BB-31FCDEAFEE36}" type="presParOf" srcId="{1D16F40B-9959-4AFA-812E-BE6085FD78DA}" destId="{5B04887B-5188-46AD-932C-94F6079A81E9}" srcOrd="3" destOrd="0" presId="urn:microsoft.com/office/officeart/2005/8/layout/cycle4"/>
    <dgm:cxn modelId="{90A17008-31EA-4C8B-8176-CFEA1F4FCD48}" type="presParOf" srcId="{1D16F40B-9959-4AFA-812E-BE6085FD78DA}" destId="{576BAC4F-F265-42A7-B2EB-8D125C9B2AEB}" srcOrd="4" destOrd="0" presId="urn:microsoft.com/office/officeart/2005/8/layout/cycle4"/>
    <dgm:cxn modelId="{9E396713-C8AC-463F-A0FF-22101EC9F9ED}" type="presParOf" srcId="{9295427D-FFE6-4F0D-8340-0487A8D73BE5}" destId="{C17BDAC4-88B9-4D21-97B5-B0354F445997}" srcOrd="2" destOrd="0" presId="urn:microsoft.com/office/officeart/2005/8/layout/cycle4"/>
    <dgm:cxn modelId="{BDAE4355-E4F2-41FF-9069-06AA69547CF7}" type="presParOf" srcId="{9295427D-FFE6-4F0D-8340-0487A8D73BE5}" destId="{FFF19C1B-8C9F-461C-A143-26BD06F8E4EE}"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A32EFB4-38ED-403C-9EB2-27CF3C3F3F33}"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1E2A4B57-2EF8-4127-B175-C7F5F47556A0}">
      <dgm:prSet phldrT="[Text]" custT="1"/>
      <dgm:spPr/>
      <dgm:t>
        <a:bodyPr/>
        <a:lstStyle/>
        <a:p>
          <a:r>
            <a:rPr lang="en-US" sz="1600" dirty="0"/>
            <a:t>    To add a new record (Primary keys and mandatory keys information) </a:t>
          </a:r>
        </a:p>
      </dgm:t>
    </dgm:pt>
    <dgm:pt modelId="{67B9935A-6373-4132-A7B6-9D03CA1315E4}" type="parTrans" cxnId="{95E119A6-417F-4221-B7BC-BE9E4F2B843A}">
      <dgm:prSet/>
      <dgm:spPr/>
      <dgm:t>
        <a:bodyPr/>
        <a:lstStyle/>
        <a:p>
          <a:endParaRPr lang="en-US"/>
        </a:p>
      </dgm:t>
    </dgm:pt>
    <dgm:pt modelId="{0FA46C9B-E780-4C23-9CB6-79F955FE2C6F}" type="sibTrans" cxnId="{95E119A6-417F-4221-B7BC-BE9E4F2B843A}">
      <dgm:prSet/>
      <dgm:spPr/>
      <dgm:t>
        <a:bodyPr/>
        <a:lstStyle/>
        <a:p>
          <a:endParaRPr lang="en-US"/>
        </a:p>
      </dgm:t>
    </dgm:pt>
    <dgm:pt modelId="{A1B32667-C914-41B2-91FB-7936C37A3BC3}">
      <dgm:prSet phldrT="[Text]" custT="1"/>
      <dgm:spPr/>
      <dgm:t>
        <a:bodyPr/>
        <a:lstStyle/>
        <a:p>
          <a:pPr algn="l"/>
          <a:r>
            <a:rPr lang="en-US" sz="1600" dirty="0"/>
            <a:t>C  Clear/Refresh the screen in order to add a new record or run a Query </a:t>
          </a:r>
        </a:p>
      </dgm:t>
    </dgm:pt>
    <dgm:pt modelId="{D4993CA6-248C-43CE-8A63-50DADDF3AF8F}" type="parTrans" cxnId="{D387AE46-D5D2-46B1-B213-ACB82E3EEADC}">
      <dgm:prSet/>
      <dgm:spPr/>
      <dgm:t>
        <a:bodyPr/>
        <a:lstStyle/>
        <a:p>
          <a:endParaRPr lang="en-US"/>
        </a:p>
      </dgm:t>
    </dgm:pt>
    <dgm:pt modelId="{7F74D83D-3FF1-4DBA-8BE8-BAB21CEA9E62}" type="sibTrans" cxnId="{D387AE46-D5D2-46B1-B213-ACB82E3EEADC}">
      <dgm:prSet/>
      <dgm:spPr/>
      <dgm:t>
        <a:bodyPr/>
        <a:lstStyle/>
        <a:p>
          <a:endParaRPr lang="en-US"/>
        </a:p>
      </dgm:t>
    </dgm:pt>
    <dgm:pt modelId="{3C2D4811-148F-4218-B9C6-E2F9CE5C7E25}">
      <dgm:prSet phldrT="[Text]" custT="1"/>
      <dgm:spPr/>
      <dgm:t>
        <a:bodyPr/>
        <a:lstStyle/>
        <a:p>
          <a:pPr algn="l"/>
          <a:r>
            <a:rPr lang="en-US" sz="1600" dirty="0"/>
            <a:t>    To query a particular record</a:t>
          </a:r>
        </a:p>
      </dgm:t>
    </dgm:pt>
    <dgm:pt modelId="{6CBCAB6F-3522-459B-BB32-FA391A08C2C4}" type="parTrans" cxnId="{30432258-C906-4963-82F5-DAE078F4A46B}">
      <dgm:prSet/>
      <dgm:spPr/>
      <dgm:t>
        <a:bodyPr/>
        <a:lstStyle/>
        <a:p>
          <a:endParaRPr lang="en-US"/>
        </a:p>
      </dgm:t>
    </dgm:pt>
    <dgm:pt modelId="{ECE958E9-307C-4627-A97C-3D6C9FF1ECBA}" type="sibTrans" cxnId="{30432258-C906-4963-82F5-DAE078F4A46B}">
      <dgm:prSet/>
      <dgm:spPr/>
      <dgm:t>
        <a:bodyPr/>
        <a:lstStyle/>
        <a:p>
          <a:endParaRPr lang="en-US"/>
        </a:p>
      </dgm:t>
    </dgm:pt>
    <dgm:pt modelId="{8A31D41D-7386-4660-9DE7-0FB47293853E}">
      <dgm:prSet phldrT="[Text]" custT="1"/>
      <dgm:spPr/>
      <dgm:t>
        <a:bodyPr/>
        <a:lstStyle/>
        <a:p>
          <a:r>
            <a:rPr lang="en-US" sz="1600" dirty="0"/>
            <a:t>    To modify the data of a particular record</a:t>
          </a:r>
        </a:p>
      </dgm:t>
    </dgm:pt>
    <dgm:pt modelId="{3435F33B-1D6B-4AB4-B791-544AE68AFB33}" type="parTrans" cxnId="{3B81ACE5-041E-4FDA-B5E2-28354D0F6211}">
      <dgm:prSet/>
      <dgm:spPr/>
      <dgm:t>
        <a:bodyPr/>
        <a:lstStyle/>
        <a:p>
          <a:endParaRPr lang="en-US"/>
        </a:p>
      </dgm:t>
    </dgm:pt>
    <dgm:pt modelId="{9DAA3B48-18F3-49F8-AD72-6A93288CE1F6}" type="sibTrans" cxnId="{3B81ACE5-041E-4FDA-B5E2-28354D0F6211}">
      <dgm:prSet/>
      <dgm:spPr/>
      <dgm:t>
        <a:bodyPr/>
        <a:lstStyle/>
        <a:p>
          <a:endParaRPr lang="en-US"/>
        </a:p>
      </dgm:t>
    </dgm:pt>
    <dgm:pt modelId="{0C63BF96-14A5-4028-A855-86B66A959AAE}">
      <dgm:prSet phldrT="[Text]" custT="1"/>
      <dgm:spPr/>
      <dgm:t>
        <a:bodyPr/>
        <a:lstStyle/>
        <a:p>
          <a:r>
            <a:rPr lang="en-US" sz="1600" dirty="0"/>
            <a:t>    To delete a particular record</a:t>
          </a:r>
        </a:p>
      </dgm:t>
    </dgm:pt>
    <dgm:pt modelId="{32ED5312-9319-42DD-B598-F68EA625238C}" type="parTrans" cxnId="{B8B9204C-0988-471E-9F35-BACB065517D6}">
      <dgm:prSet/>
      <dgm:spPr/>
      <dgm:t>
        <a:bodyPr/>
        <a:lstStyle/>
        <a:p>
          <a:endParaRPr lang="en-US"/>
        </a:p>
      </dgm:t>
    </dgm:pt>
    <dgm:pt modelId="{18DEA30D-6ACF-4D89-9E8E-AB06D16B8CA4}" type="sibTrans" cxnId="{B8B9204C-0988-471E-9F35-BACB065517D6}">
      <dgm:prSet/>
      <dgm:spPr/>
      <dgm:t>
        <a:bodyPr/>
        <a:lstStyle/>
        <a:p>
          <a:endParaRPr lang="en-US"/>
        </a:p>
      </dgm:t>
    </dgm:pt>
    <dgm:pt modelId="{261A3429-1351-4DEC-9E99-2A9924BEB14D}">
      <dgm:prSet phldrT="[Text]" custT="1"/>
      <dgm:spPr/>
      <dgm:t>
        <a:bodyPr/>
        <a:lstStyle/>
        <a:p>
          <a:r>
            <a:rPr lang="en-US" sz="1600" dirty="0"/>
            <a:t>    User authorized to approve an add / modify pending record</a:t>
          </a:r>
        </a:p>
      </dgm:t>
    </dgm:pt>
    <dgm:pt modelId="{19720F9F-3FB2-45B9-8815-70AACB3E008A}" type="parTrans" cxnId="{D56AF6F1-2D53-49CC-95D3-85A88A8D60CC}">
      <dgm:prSet/>
      <dgm:spPr/>
      <dgm:t>
        <a:bodyPr/>
        <a:lstStyle/>
        <a:p>
          <a:endParaRPr lang="en-US"/>
        </a:p>
      </dgm:t>
    </dgm:pt>
    <dgm:pt modelId="{5EE6E71C-26F6-40D3-9B15-E1B37ABC8A77}" type="sibTrans" cxnId="{D56AF6F1-2D53-49CC-95D3-85A88A8D60CC}">
      <dgm:prSet/>
      <dgm:spPr/>
      <dgm:t>
        <a:bodyPr/>
        <a:lstStyle/>
        <a:p>
          <a:endParaRPr lang="en-US"/>
        </a:p>
      </dgm:t>
    </dgm:pt>
    <dgm:pt modelId="{6798897D-B758-4EB9-8CAB-04EFE66A1F59}">
      <dgm:prSet phldrT="[Text]" custT="1"/>
      <dgm:spPr/>
      <dgm:t>
        <a:bodyPr/>
        <a:lstStyle/>
        <a:p>
          <a:r>
            <a:rPr lang="en-US" sz="1600" dirty="0"/>
            <a:t>    To validate/review a modified record</a:t>
          </a:r>
        </a:p>
      </dgm:t>
    </dgm:pt>
    <dgm:pt modelId="{66411C65-9F17-41E2-8A0C-929CD535429E}" type="parTrans" cxnId="{67D431A7-674D-4F76-AA72-4730E5E6F646}">
      <dgm:prSet/>
      <dgm:spPr/>
      <dgm:t>
        <a:bodyPr/>
        <a:lstStyle/>
        <a:p>
          <a:endParaRPr lang="en-US"/>
        </a:p>
      </dgm:t>
    </dgm:pt>
    <dgm:pt modelId="{34756633-372D-4439-98A2-5ED205B2A7B1}" type="sibTrans" cxnId="{67D431A7-674D-4F76-AA72-4730E5E6F646}">
      <dgm:prSet/>
      <dgm:spPr/>
      <dgm:t>
        <a:bodyPr/>
        <a:lstStyle/>
        <a:p>
          <a:endParaRPr lang="en-US"/>
        </a:p>
      </dgm:t>
    </dgm:pt>
    <dgm:pt modelId="{C18783ED-66CA-4125-8DE2-5E9AB7B25B2A}" type="pres">
      <dgm:prSet presAssocID="{EA32EFB4-38ED-403C-9EB2-27CF3C3F3F33}" presName="Name0" presStyleCnt="0">
        <dgm:presLayoutVars>
          <dgm:chMax val="7"/>
          <dgm:chPref val="7"/>
          <dgm:dir/>
        </dgm:presLayoutVars>
      </dgm:prSet>
      <dgm:spPr/>
      <dgm:t>
        <a:bodyPr/>
        <a:lstStyle/>
        <a:p>
          <a:endParaRPr lang="en-US"/>
        </a:p>
      </dgm:t>
    </dgm:pt>
    <dgm:pt modelId="{212DCD10-61BB-4B26-8B9D-42FC0CD5B30F}" type="pres">
      <dgm:prSet presAssocID="{EA32EFB4-38ED-403C-9EB2-27CF3C3F3F33}" presName="Name1" presStyleCnt="0"/>
      <dgm:spPr/>
    </dgm:pt>
    <dgm:pt modelId="{34352E53-BE1F-46E3-9D7A-BB58738CE84F}" type="pres">
      <dgm:prSet presAssocID="{EA32EFB4-38ED-403C-9EB2-27CF3C3F3F33}" presName="cycle" presStyleCnt="0"/>
      <dgm:spPr/>
    </dgm:pt>
    <dgm:pt modelId="{7A659C7C-2FCA-428D-A38F-5CF3CFF3D485}" type="pres">
      <dgm:prSet presAssocID="{EA32EFB4-38ED-403C-9EB2-27CF3C3F3F33}" presName="srcNode" presStyleLbl="node1" presStyleIdx="0" presStyleCnt="7"/>
      <dgm:spPr/>
    </dgm:pt>
    <dgm:pt modelId="{F2B628E0-ACDD-482B-BCD1-8B23E00E4D50}" type="pres">
      <dgm:prSet presAssocID="{EA32EFB4-38ED-403C-9EB2-27CF3C3F3F33}" presName="conn" presStyleLbl="parChTrans1D2" presStyleIdx="0" presStyleCnt="1"/>
      <dgm:spPr/>
      <dgm:t>
        <a:bodyPr/>
        <a:lstStyle/>
        <a:p>
          <a:endParaRPr lang="en-US"/>
        </a:p>
      </dgm:t>
    </dgm:pt>
    <dgm:pt modelId="{A235ED6A-D14B-4E23-A4F2-79ABD2CF03E9}" type="pres">
      <dgm:prSet presAssocID="{EA32EFB4-38ED-403C-9EB2-27CF3C3F3F33}" presName="extraNode" presStyleLbl="node1" presStyleIdx="0" presStyleCnt="7"/>
      <dgm:spPr/>
    </dgm:pt>
    <dgm:pt modelId="{1ACB90A9-9731-4F54-9DF5-A6B3A03C6371}" type="pres">
      <dgm:prSet presAssocID="{EA32EFB4-38ED-403C-9EB2-27CF3C3F3F33}" presName="dstNode" presStyleLbl="node1" presStyleIdx="0" presStyleCnt="7"/>
      <dgm:spPr/>
    </dgm:pt>
    <dgm:pt modelId="{372DCFF9-71CA-44F7-A429-584149C19B92}" type="pres">
      <dgm:prSet presAssocID="{1E2A4B57-2EF8-4127-B175-C7F5F47556A0}" presName="text_1" presStyleLbl="node1" presStyleIdx="0" presStyleCnt="7">
        <dgm:presLayoutVars>
          <dgm:bulletEnabled val="1"/>
        </dgm:presLayoutVars>
      </dgm:prSet>
      <dgm:spPr>
        <a:prstGeom prst="roundRect">
          <a:avLst/>
        </a:prstGeom>
      </dgm:spPr>
      <dgm:t>
        <a:bodyPr/>
        <a:lstStyle/>
        <a:p>
          <a:endParaRPr lang="en-US"/>
        </a:p>
      </dgm:t>
    </dgm:pt>
    <dgm:pt modelId="{04CD3586-4143-4588-A527-D1523A078F67}" type="pres">
      <dgm:prSet presAssocID="{1E2A4B57-2EF8-4127-B175-C7F5F47556A0}" presName="accent_1" presStyleCnt="0"/>
      <dgm:spPr/>
    </dgm:pt>
    <dgm:pt modelId="{4A7C72F9-0B17-4D22-9E57-B6FE501120FB}" type="pres">
      <dgm:prSet presAssocID="{1E2A4B57-2EF8-4127-B175-C7F5F47556A0}" presName="accentRepeatNode" presStyleLbl="solidFgAcc1" presStyleIdx="0" presStyleCnt="7" custScaleX="172316" custScaleY="68926"/>
      <dgm:spPr>
        <a:prstGeom prst="flowChartProcess">
          <a:avLst/>
        </a:prstGeom>
      </dgm:spPr>
    </dgm:pt>
    <dgm:pt modelId="{C02D8884-78EC-4973-88E0-3F6795DAB30C}" type="pres">
      <dgm:prSet presAssocID="{A1B32667-C914-41B2-91FB-7936C37A3BC3}" presName="text_2" presStyleLbl="node1" presStyleIdx="1" presStyleCnt="7" custLinFactNeighborX="119" custLinFactNeighborY="5947">
        <dgm:presLayoutVars>
          <dgm:bulletEnabled val="1"/>
        </dgm:presLayoutVars>
      </dgm:prSet>
      <dgm:spPr>
        <a:prstGeom prst="roundRect">
          <a:avLst/>
        </a:prstGeom>
      </dgm:spPr>
      <dgm:t>
        <a:bodyPr/>
        <a:lstStyle/>
        <a:p>
          <a:endParaRPr lang="en-US"/>
        </a:p>
      </dgm:t>
    </dgm:pt>
    <dgm:pt modelId="{B8753A27-83D4-4B63-B8F7-3BC8FA5413EA}" type="pres">
      <dgm:prSet presAssocID="{A1B32667-C914-41B2-91FB-7936C37A3BC3}" presName="accent_2" presStyleCnt="0"/>
      <dgm:spPr/>
    </dgm:pt>
    <dgm:pt modelId="{51B948B4-D6FD-4C9B-9A97-DC0172490060}" type="pres">
      <dgm:prSet presAssocID="{A1B32667-C914-41B2-91FB-7936C37A3BC3}" presName="accentRepeatNode" presStyleLbl="solidFgAcc1" presStyleIdx="1" presStyleCnt="7" custScaleX="172316" custScaleY="68926" custLinFactNeighborX="5678" custLinFactNeighborY="3240"/>
      <dgm:spPr>
        <a:prstGeom prst="flowChartProcess">
          <a:avLst/>
        </a:prstGeom>
      </dgm:spPr>
    </dgm:pt>
    <dgm:pt modelId="{9EBA47A2-EADF-4E42-A702-9DA8569CBE1E}" type="pres">
      <dgm:prSet presAssocID="{3C2D4811-148F-4218-B9C6-E2F9CE5C7E25}" presName="text_3" presStyleLbl="node1" presStyleIdx="2" presStyleCnt="7">
        <dgm:presLayoutVars>
          <dgm:bulletEnabled val="1"/>
        </dgm:presLayoutVars>
      </dgm:prSet>
      <dgm:spPr>
        <a:prstGeom prst="roundRect">
          <a:avLst/>
        </a:prstGeom>
      </dgm:spPr>
      <dgm:t>
        <a:bodyPr/>
        <a:lstStyle/>
        <a:p>
          <a:endParaRPr lang="en-US"/>
        </a:p>
      </dgm:t>
    </dgm:pt>
    <dgm:pt modelId="{13C64019-D623-46B5-9E54-EA0647324B5C}" type="pres">
      <dgm:prSet presAssocID="{3C2D4811-148F-4218-B9C6-E2F9CE5C7E25}" presName="accent_3" presStyleCnt="0"/>
      <dgm:spPr/>
    </dgm:pt>
    <dgm:pt modelId="{0AAFF238-885A-47FE-A0FB-7BE136A8CB47}" type="pres">
      <dgm:prSet presAssocID="{3C2D4811-148F-4218-B9C6-E2F9CE5C7E25}" presName="accentRepeatNode" presStyleLbl="solidFgAcc1" presStyleIdx="2" presStyleCnt="7" custScaleX="172316" custScaleY="68926"/>
      <dgm:spPr>
        <a:prstGeom prst="flowChartProcess">
          <a:avLst/>
        </a:prstGeom>
      </dgm:spPr>
    </dgm:pt>
    <dgm:pt modelId="{3FBB9D66-DC60-4FF4-9129-F0B00EEFAE6F}" type="pres">
      <dgm:prSet presAssocID="{8A31D41D-7386-4660-9DE7-0FB47293853E}" presName="text_4" presStyleLbl="node1" presStyleIdx="3" presStyleCnt="7">
        <dgm:presLayoutVars>
          <dgm:bulletEnabled val="1"/>
        </dgm:presLayoutVars>
      </dgm:prSet>
      <dgm:spPr>
        <a:prstGeom prst="roundRect">
          <a:avLst/>
        </a:prstGeom>
      </dgm:spPr>
      <dgm:t>
        <a:bodyPr/>
        <a:lstStyle/>
        <a:p>
          <a:endParaRPr lang="en-US"/>
        </a:p>
      </dgm:t>
    </dgm:pt>
    <dgm:pt modelId="{19831931-F145-4FC3-9ED3-D5AC7713E78E}" type="pres">
      <dgm:prSet presAssocID="{8A31D41D-7386-4660-9DE7-0FB47293853E}" presName="accent_4" presStyleCnt="0"/>
      <dgm:spPr/>
    </dgm:pt>
    <dgm:pt modelId="{99F2838E-329C-48D1-A626-2073F4E6A456}" type="pres">
      <dgm:prSet presAssocID="{8A31D41D-7386-4660-9DE7-0FB47293853E}" presName="accentRepeatNode" presStyleLbl="solidFgAcc1" presStyleIdx="3" presStyleCnt="7" custScaleX="172316" custScaleY="68926"/>
      <dgm:spPr>
        <a:prstGeom prst="flowChartProcess">
          <a:avLst/>
        </a:prstGeom>
      </dgm:spPr>
    </dgm:pt>
    <dgm:pt modelId="{EC67E601-EDDE-44A3-AB3F-45CCA17D695C}" type="pres">
      <dgm:prSet presAssocID="{0C63BF96-14A5-4028-A855-86B66A959AAE}" presName="text_5" presStyleLbl="node1" presStyleIdx="4" presStyleCnt="7">
        <dgm:presLayoutVars>
          <dgm:bulletEnabled val="1"/>
        </dgm:presLayoutVars>
      </dgm:prSet>
      <dgm:spPr>
        <a:prstGeom prst="roundRect">
          <a:avLst/>
        </a:prstGeom>
      </dgm:spPr>
      <dgm:t>
        <a:bodyPr/>
        <a:lstStyle/>
        <a:p>
          <a:endParaRPr lang="en-US"/>
        </a:p>
      </dgm:t>
    </dgm:pt>
    <dgm:pt modelId="{296BA5F0-6B2E-43AC-98CE-A46A954A1520}" type="pres">
      <dgm:prSet presAssocID="{0C63BF96-14A5-4028-A855-86B66A959AAE}" presName="accent_5" presStyleCnt="0"/>
      <dgm:spPr/>
    </dgm:pt>
    <dgm:pt modelId="{F214DF96-EC65-4D21-B228-868C75008C83}" type="pres">
      <dgm:prSet presAssocID="{0C63BF96-14A5-4028-A855-86B66A959AAE}" presName="accentRepeatNode" presStyleLbl="solidFgAcc1" presStyleIdx="4" presStyleCnt="7" custScaleX="172316" custScaleY="68926"/>
      <dgm:spPr>
        <a:prstGeom prst="flowChartProcess">
          <a:avLst/>
        </a:prstGeom>
      </dgm:spPr>
    </dgm:pt>
    <dgm:pt modelId="{7EF9152D-8434-4028-99FB-EDBD9CD6C26B}" type="pres">
      <dgm:prSet presAssocID="{261A3429-1351-4DEC-9E99-2A9924BEB14D}" presName="text_6" presStyleLbl="node1" presStyleIdx="5" presStyleCnt="7">
        <dgm:presLayoutVars>
          <dgm:bulletEnabled val="1"/>
        </dgm:presLayoutVars>
      </dgm:prSet>
      <dgm:spPr>
        <a:prstGeom prst="roundRect">
          <a:avLst/>
        </a:prstGeom>
      </dgm:spPr>
      <dgm:t>
        <a:bodyPr/>
        <a:lstStyle/>
        <a:p>
          <a:endParaRPr lang="en-US"/>
        </a:p>
      </dgm:t>
    </dgm:pt>
    <dgm:pt modelId="{86344313-69A9-4F18-8152-96DA6B8A6135}" type="pres">
      <dgm:prSet presAssocID="{261A3429-1351-4DEC-9E99-2A9924BEB14D}" presName="accent_6" presStyleCnt="0"/>
      <dgm:spPr/>
    </dgm:pt>
    <dgm:pt modelId="{2C780887-C1C7-4AC8-8D58-8609CB30ECC1}" type="pres">
      <dgm:prSet presAssocID="{261A3429-1351-4DEC-9E99-2A9924BEB14D}" presName="accentRepeatNode" presStyleLbl="solidFgAcc1" presStyleIdx="5" presStyleCnt="7" custScaleX="172316" custScaleY="68926"/>
      <dgm:spPr>
        <a:prstGeom prst="flowChartProcess">
          <a:avLst/>
        </a:prstGeom>
      </dgm:spPr>
    </dgm:pt>
    <dgm:pt modelId="{16A57F8F-3705-44C9-86F5-D9217002E7B4}" type="pres">
      <dgm:prSet presAssocID="{6798897D-B758-4EB9-8CAB-04EFE66A1F59}" presName="text_7" presStyleLbl="node1" presStyleIdx="6" presStyleCnt="7">
        <dgm:presLayoutVars>
          <dgm:bulletEnabled val="1"/>
        </dgm:presLayoutVars>
      </dgm:prSet>
      <dgm:spPr>
        <a:prstGeom prst="roundRect">
          <a:avLst/>
        </a:prstGeom>
      </dgm:spPr>
      <dgm:t>
        <a:bodyPr/>
        <a:lstStyle/>
        <a:p>
          <a:endParaRPr lang="en-US"/>
        </a:p>
      </dgm:t>
    </dgm:pt>
    <dgm:pt modelId="{AFDB8F30-C81B-4382-A9BB-4A7CCFE06243}" type="pres">
      <dgm:prSet presAssocID="{6798897D-B758-4EB9-8CAB-04EFE66A1F59}" presName="accent_7" presStyleCnt="0"/>
      <dgm:spPr/>
    </dgm:pt>
    <dgm:pt modelId="{41704A71-DCA8-4256-84B0-D77F9BF48AE6}" type="pres">
      <dgm:prSet presAssocID="{6798897D-B758-4EB9-8CAB-04EFE66A1F59}" presName="accentRepeatNode" presStyleLbl="solidFgAcc1" presStyleIdx="6" presStyleCnt="7" custScaleX="172316" custScaleY="68926"/>
      <dgm:spPr>
        <a:prstGeom prst="flowChartProcess">
          <a:avLst/>
        </a:prstGeom>
      </dgm:spPr>
    </dgm:pt>
  </dgm:ptLst>
  <dgm:cxnLst>
    <dgm:cxn modelId="{3B81ACE5-041E-4FDA-B5E2-28354D0F6211}" srcId="{EA32EFB4-38ED-403C-9EB2-27CF3C3F3F33}" destId="{8A31D41D-7386-4660-9DE7-0FB47293853E}" srcOrd="3" destOrd="0" parTransId="{3435F33B-1D6B-4AB4-B791-544AE68AFB33}" sibTransId="{9DAA3B48-18F3-49F8-AD72-6A93288CE1F6}"/>
    <dgm:cxn modelId="{DE6A6CCC-5CA6-4449-9100-9FD52CCBCAB9}" type="presOf" srcId="{0FA46C9B-E780-4C23-9CB6-79F955FE2C6F}" destId="{F2B628E0-ACDD-482B-BCD1-8B23E00E4D50}" srcOrd="0" destOrd="0" presId="urn:microsoft.com/office/officeart/2008/layout/VerticalCurvedList"/>
    <dgm:cxn modelId="{67D431A7-674D-4F76-AA72-4730E5E6F646}" srcId="{EA32EFB4-38ED-403C-9EB2-27CF3C3F3F33}" destId="{6798897D-B758-4EB9-8CAB-04EFE66A1F59}" srcOrd="6" destOrd="0" parTransId="{66411C65-9F17-41E2-8A0C-929CD535429E}" sibTransId="{34756633-372D-4439-98A2-5ED205B2A7B1}"/>
    <dgm:cxn modelId="{2F972928-521B-4D35-BCA7-72E074F159E4}" type="presOf" srcId="{8A31D41D-7386-4660-9DE7-0FB47293853E}" destId="{3FBB9D66-DC60-4FF4-9129-F0B00EEFAE6F}" srcOrd="0" destOrd="0" presId="urn:microsoft.com/office/officeart/2008/layout/VerticalCurvedList"/>
    <dgm:cxn modelId="{B8ECCBDE-C1BB-44FB-B4AC-C3F2840791CE}" type="presOf" srcId="{1E2A4B57-2EF8-4127-B175-C7F5F47556A0}" destId="{372DCFF9-71CA-44F7-A429-584149C19B92}" srcOrd="0" destOrd="0" presId="urn:microsoft.com/office/officeart/2008/layout/VerticalCurvedList"/>
    <dgm:cxn modelId="{CD35A07E-0406-416E-AA16-467A59C4157E}" type="presOf" srcId="{6798897D-B758-4EB9-8CAB-04EFE66A1F59}" destId="{16A57F8F-3705-44C9-86F5-D9217002E7B4}" srcOrd="0" destOrd="0" presId="urn:microsoft.com/office/officeart/2008/layout/VerticalCurvedList"/>
    <dgm:cxn modelId="{F57377A6-37EF-4647-B89B-5C25F1D9C14B}" type="presOf" srcId="{EA32EFB4-38ED-403C-9EB2-27CF3C3F3F33}" destId="{C18783ED-66CA-4125-8DE2-5E9AB7B25B2A}" srcOrd="0" destOrd="0" presId="urn:microsoft.com/office/officeart/2008/layout/VerticalCurvedList"/>
    <dgm:cxn modelId="{22169E03-E7C7-4E4C-9E04-A83AB0D76162}" type="presOf" srcId="{3C2D4811-148F-4218-B9C6-E2F9CE5C7E25}" destId="{9EBA47A2-EADF-4E42-A702-9DA8569CBE1E}" srcOrd="0" destOrd="0" presId="urn:microsoft.com/office/officeart/2008/layout/VerticalCurvedList"/>
    <dgm:cxn modelId="{D387AE46-D5D2-46B1-B213-ACB82E3EEADC}" srcId="{EA32EFB4-38ED-403C-9EB2-27CF3C3F3F33}" destId="{A1B32667-C914-41B2-91FB-7936C37A3BC3}" srcOrd="1" destOrd="0" parTransId="{D4993CA6-248C-43CE-8A63-50DADDF3AF8F}" sibTransId="{7F74D83D-3FF1-4DBA-8BE8-BAB21CEA9E62}"/>
    <dgm:cxn modelId="{84D0F8C0-92A5-4300-91F4-AE81B4FA9E30}" type="presOf" srcId="{261A3429-1351-4DEC-9E99-2A9924BEB14D}" destId="{7EF9152D-8434-4028-99FB-EDBD9CD6C26B}" srcOrd="0" destOrd="0" presId="urn:microsoft.com/office/officeart/2008/layout/VerticalCurvedList"/>
    <dgm:cxn modelId="{B8B9204C-0988-471E-9F35-BACB065517D6}" srcId="{EA32EFB4-38ED-403C-9EB2-27CF3C3F3F33}" destId="{0C63BF96-14A5-4028-A855-86B66A959AAE}" srcOrd="4" destOrd="0" parTransId="{32ED5312-9319-42DD-B598-F68EA625238C}" sibTransId="{18DEA30D-6ACF-4D89-9E8E-AB06D16B8CA4}"/>
    <dgm:cxn modelId="{17DBE58A-FAC5-4B28-A673-F25B3C1155E2}" type="presOf" srcId="{0C63BF96-14A5-4028-A855-86B66A959AAE}" destId="{EC67E601-EDDE-44A3-AB3F-45CCA17D695C}" srcOrd="0" destOrd="0" presId="urn:microsoft.com/office/officeart/2008/layout/VerticalCurvedList"/>
    <dgm:cxn modelId="{95E119A6-417F-4221-B7BC-BE9E4F2B843A}" srcId="{EA32EFB4-38ED-403C-9EB2-27CF3C3F3F33}" destId="{1E2A4B57-2EF8-4127-B175-C7F5F47556A0}" srcOrd="0" destOrd="0" parTransId="{67B9935A-6373-4132-A7B6-9D03CA1315E4}" sibTransId="{0FA46C9B-E780-4C23-9CB6-79F955FE2C6F}"/>
    <dgm:cxn modelId="{D56AF6F1-2D53-49CC-95D3-85A88A8D60CC}" srcId="{EA32EFB4-38ED-403C-9EB2-27CF3C3F3F33}" destId="{261A3429-1351-4DEC-9E99-2A9924BEB14D}" srcOrd="5" destOrd="0" parTransId="{19720F9F-3FB2-45B9-8815-70AACB3E008A}" sibTransId="{5EE6E71C-26F6-40D3-9B15-E1B37ABC8A77}"/>
    <dgm:cxn modelId="{475E44C0-A772-49AE-8144-1165FCF497CF}" type="presOf" srcId="{A1B32667-C914-41B2-91FB-7936C37A3BC3}" destId="{C02D8884-78EC-4973-88E0-3F6795DAB30C}" srcOrd="0" destOrd="0" presId="urn:microsoft.com/office/officeart/2008/layout/VerticalCurvedList"/>
    <dgm:cxn modelId="{30432258-C906-4963-82F5-DAE078F4A46B}" srcId="{EA32EFB4-38ED-403C-9EB2-27CF3C3F3F33}" destId="{3C2D4811-148F-4218-B9C6-E2F9CE5C7E25}" srcOrd="2" destOrd="0" parTransId="{6CBCAB6F-3522-459B-BB32-FA391A08C2C4}" sibTransId="{ECE958E9-307C-4627-A97C-3D6C9FF1ECBA}"/>
    <dgm:cxn modelId="{22E98D32-6ABB-4AF8-AC7A-7E86E44C97B9}" type="presParOf" srcId="{C18783ED-66CA-4125-8DE2-5E9AB7B25B2A}" destId="{212DCD10-61BB-4B26-8B9D-42FC0CD5B30F}" srcOrd="0" destOrd="0" presId="urn:microsoft.com/office/officeart/2008/layout/VerticalCurvedList"/>
    <dgm:cxn modelId="{6DA470D8-84B4-4ED6-9498-D09533FB2166}" type="presParOf" srcId="{212DCD10-61BB-4B26-8B9D-42FC0CD5B30F}" destId="{34352E53-BE1F-46E3-9D7A-BB58738CE84F}" srcOrd="0" destOrd="0" presId="urn:microsoft.com/office/officeart/2008/layout/VerticalCurvedList"/>
    <dgm:cxn modelId="{69A88A91-F388-48F7-9AE3-7AA72CAE9CAA}" type="presParOf" srcId="{34352E53-BE1F-46E3-9D7A-BB58738CE84F}" destId="{7A659C7C-2FCA-428D-A38F-5CF3CFF3D485}" srcOrd="0" destOrd="0" presId="urn:microsoft.com/office/officeart/2008/layout/VerticalCurvedList"/>
    <dgm:cxn modelId="{1D87D68E-378C-4F61-8EF9-F31A0FDF6A44}" type="presParOf" srcId="{34352E53-BE1F-46E3-9D7A-BB58738CE84F}" destId="{F2B628E0-ACDD-482B-BCD1-8B23E00E4D50}" srcOrd="1" destOrd="0" presId="urn:microsoft.com/office/officeart/2008/layout/VerticalCurvedList"/>
    <dgm:cxn modelId="{56D76480-38ED-4960-B3A1-A94881EC52FC}" type="presParOf" srcId="{34352E53-BE1F-46E3-9D7A-BB58738CE84F}" destId="{A235ED6A-D14B-4E23-A4F2-79ABD2CF03E9}" srcOrd="2" destOrd="0" presId="urn:microsoft.com/office/officeart/2008/layout/VerticalCurvedList"/>
    <dgm:cxn modelId="{0A692395-8F5E-437F-94EF-DDEE745B8351}" type="presParOf" srcId="{34352E53-BE1F-46E3-9D7A-BB58738CE84F}" destId="{1ACB90A9-9731-4F54-9DF5-A6B3A03C6371}" srcOrd="3" destOrd="0" presId="urn:microsoft.com/office/officeart/2008/layout/VerticalCurvedList"/>
    <dgm:cxn modelId="{2139BE98-A097-4FC1-97F9-1D41457B26C1}" type="presParOf" srcId="{212DCD10-61BB-4B26-8B9D-42FC0CD5B30F}" destId="{372DCFF9-71CA-44F7-A429-584149C19B92}" srcOrd="1" destOrd="0" presId="urn:microsoft.com/office/officeart/2008/layout/VerticalCurvedList"/>
    <dgm:cxn modelId="{665AF724-BE33-4694-B0EA-6EA4F9CB9014}" type="presParOf" srcId="{212DCD10-61BB-4B26-8B9D-42FC0CD5B30F}" destId="{04CD3586-4143-4588-A527-D1523A078F67}" srcOrd="2" destOrd="0" presId="urn:microsoft.com/office/officeart/2008/layout/VerticalCurvedList"/>
    <dgm:cxn modelId="{9CA743E7-6949-4F37-847A-5EDF829875EF}" type="presParOf" srcId="{04CD3586-4143-4588-A527-D1523A078F67}" destId="{4A7C72F9-0B17-4D22-9E57-B6FE501120FB}" srcOrd="0" destOrd="0" presId="urn:microsoft.com/office/officeart/2008/layout/VerticalCurvedList"/>
    <dgm:cxn modelId="{74D0C4B8-328E-47D1-9B04-C563A5190BF3}" type="presParOf" srcId="{212DCD10-61BB-4B26-8B9D-42FC0CD5B30F}" destId="{C02D8884-78EC-4973-88E0-3F6795DAB30C}" srcOrd="3" destOrd="0" presId="urn:microsoft.com/office/officeart/2008/layout/VerticalCurvedList"/>
    <dgm:cxn modelId="{03BE89C0-F721-4A0D-A77E-2574BD2F2191}" type="presParOf" srcId="{212DCD10-61BB-4B26-8B9D-42FC0CD5B30F}" destId="{B8753A27-83D4-4B63-B8F7-3BC8FA5413EA}" srcOrd="4" destOrd="0" presId="urn:microsoft.com/office/officeart/2008/layout/VerticalCurvedList"/>
    <dgm:cxn modelId="{5A936BD2-77BE-405F-B571-0AAB2BC1EADE}" type="presParOf" srcId="{B8753A27-83D4-4B63-B8F7-3BC8FA5413EA}" destId="{51B948B4-D6FD-4C9B-9A97-DC0172490060}" srcOrd="0" destOrd="0" presId="urn:microsoft.com/office/officeart/2008/layout/VerticalCurvedList"/>
    <dgm:cxn modelId="{02F193B3-2FB5-48D2-AF30-F36271937F75}" type="presParOf" srcId="{212DCD10-61BB-4B26-8B9D-42FC0CD5B30F}" destId="{9EBA47A2-EADF-4E42-A702-9DA8569CBE1E}" srcOrd="5" destOrd="0" presId="urn:microsoft.com/office/officeart/2008/layout/VerticalCurvedList"/>
    <dgm:cxn modelId="{1EF5C4FD-B36E-4745-973D-FC8A0348032F}" type="presParOf" srcId="{212DCD10-61BB-4B26-8B9D-42FC0CD5B30F}" destId="{13C64019-D623-46B5-9E54-EA0647324B5C}" srcOrd="6" destOrd="0" presId="urn:microsoft.com/office/officeart/2008/layout/VerticalCurvedList"/>
    <dgm:cxn modelId="{F6997543-9EF1-48D9-9C60-F82289CBCCF5}" type="presParOf" srcId="{13C64019-D623-46B5-9E54-EA0647324B5C}" destId="{0AAFF238-885A-47FE-A0FB-7BE136A8CB47}" srcOrd="0" destOrd="0" presId="urn:microsoft.com/office/officeart/2008/layout/VerticalCurvedList"/>
    <dgm:cxn modelId="{7B864225-D8E3-4F63-853A-3E2397BCDBF3}" type="presParOf" srcId="{212DCD10-61BB-4B26-8B9D-42FC0CD5B30F}" destId="{3FBB9D66-DC60-4FF4-9129-F0B00EEFAE6F}" srcOrd="7" destOrd="0" presId="urn:microsoft.com/office/officeart/2008/layout/VerticalCurvedList"/>
    <dgm:cxn modelId="{1FBB6D3A-6B95-41C9-A0B4-380ACFE06872}" type="presParOf" srcId="{212DCD10-61BB-4B26-8B9D-42FC0CD5B30F}" destId="{19831931-F145-4FC3-9ED3-D5AC7713E78E}" srcOrd="8" destOrd="0" presId="urn:microsoft.com/office/officeart/2008/layout/VerticalCurvedList"/>
    <dgm:cxn modelId="{DED21CED-99BA-491C-9989-054B3779F9A5}" type="presParOf" srcId="{19831931-F145-4FC3-9ED3-D5AC7713E78E}" destId="{99F2838E-329C-48D1-A626-2073F4E6A456}" srcOrd="0" destOrd="0" presId="urn:microsoft.com/office/officeart/2008/layout/VerticalCurvedList"/>
    <dgm:cxn modelId="{D05BCA29-3FF3-459B-BC13-33CCC11D174F}" type="presParOf" srcId="{212DCD10-61BB-4B26-8B9D-42FC0CD5B30F}" destId="{EC67E601-EDDE-44A3-AB3F-45CCA17D695C}" srcOrd="9" destOrd="0" presId="urn:microsoft.com/office/officeart/2008/layout/VerticalCurvedList"/>
    <dgm:cxn modelId="{F8F41EC7-7A5F-4C00-B679-62EF3E60EDA3}" type="presParOf" srcId="{212DCD10-61BB-4B26-8B9D-42FC0CD5B30F}" destId="{296BA5F0-6B2E-43AC-98CE-A46A954A1520}" srcOrd="10" destOrd="0" presId="urn:microsoft.com/office/officeart/2008/layout/VerticalCurvedList"/>
    <dgm:cxn modelId="{ED4987A0-CA27-44B1-99CF-404C5873D003}" type="presParOf" srcId="{296BA5F0-6B2E-43AC-98CE-A46A954A1520}" destId="{F214DF96-EC65-4D21-B228-868C75008C83}" srcOrd="0" destOrd="0" presId="urn:microsoft.com/office/officeart/2008/layout/VerticalCurvedList"/>
    <dgm:cxn modelId="{B646F952-266A-4FBE-B305-1AD7F2342AC2}" type="presParOf" srcId="{212DCD10-61BB-4B26-8B9D-42FC0CD5B30F}" destId="{7EF9152D-8434-4028-99FB-EDBD9CD6C26B}" srcOrd="11" destOrd="0" presId="urn:microsoft.com/office/officeart/2008/layout/VerticalCurvedList"/>
    <dgm:cxn modelId="{F84CD97D-7DE2-4989-8898-0CA9DD151801}" type="presParOf" srcId="{212DCD10-61BB-4B26-8B9D-42FC0CD5B30F}" destId="{86344313-69A9-4F18-8152-96DA6B8A6135}" srcOrd="12" destOrd="0" presId="urn:microsoft.com/office/officeart/2008/layout/VerticalCurvedList"/>
    <dgm:cxn modelId="{FE6BEE69-61D2-49C1-8391-8C85EE262B56}" type="presParOf" srcId="{86344313-69A9-4F18-8152-96DA6B8A6135}" destId="{2C780887-C1C7-4AC8-8D58-8609CB30ECC1}" srcOrd="0" destOrd="0" presId="urn:microsoft.com/office/officeart/2008/layout/VerticalCurvedList"/>
    <dgm:cxn modelId="{3CFAAB4A-4FCE-45CF-A271-25857634AC90}" type="presParOf" srcId="{212DCD10-61BB-4B26-8B9D-42FC0CD5B30F}" destId="{16A57F8F-3705-44C9-86F5-D9217002E7B4}" srcOrd="13" destOrd="0" presId="urn:microsoft.com/office/officeart/2008/layout/VerticalCurvedList"/>
    <dgm:cxn modelId="{9A83CEBA-A46D-4290-B248-157AAAFEAC3E}" type="presParOf" srcId="{212DCD10-61BB-4B26-8B9D-42FC0CD5B30F}" destId="{AFDB8F30-C81B-4382-A9BB-4A7CCFE06243}" srcOrd="14" destOrd="0" presId="urn:microsoft.com/office/officeart/2008/layout/VerticalCurvedList"/>
    <dgm:cxn modelId="{593E449E-4630-4466-A8CD-FB28A6C189F6}" type="presParOf" srcId="{AFDB8F30-C81B-4382-A9BB-4A7CCFE06243}" destId="{41704A71-DCA8-4256-84B0-D77F9BF48AE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0F2BFFD-F362-4A31-9534-1E7DD5C2972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3147A4E-50C4-4F88-9414-233D6B684453}">
      <dgm:prSet phldrT="[Text]" custT="1"/>
      <dgm:spPr>
        <a:solidFill>
          <a:schemeClr val="tx2">
            <a:lumMod val="40000"/>
            <a:lumOff val="60000"/>
          </a:schemeClr>
        </a:solidFill>
      </dgm:spPr>
      <dgm:t>
        <a:bodyPr/>
        <a:lstStyle/>
        <a:p>
          <a:r>
            <a:rPr lang="en-US" sz="1800" b="1" kern="1200" dirty="0">
              <a:solidFill>
                <a:srgbClr val="800000"/>
              </a:solidFill>
              <a:latin typeface="Calibri" panose="020F0502020204030204" pitchFamily="34" charset="0"/>
              <a:ea typeface="+mn-ea"/>
              <a:cs typeface="Calibri" panose="020F0502020204030204" pitchFamily="34" charset="0"/>
            </a:rPr>
            <a:t>Operations</a:t>
          </a:r>
          <a:r>
            <a:rPr lang="en-US" sz="1600" b="1" kern="1200" dirty="0">
              <a:solidFill>
                <a:schemeClr val="tx1"/>
              </a:solidFill>
            </a:rPr>
            <a:t> </a:t>
          </a:r>
          <a:r>
            <a:rPr lang="en-US" sz="1800" b="1" kern="1200" dirty="0">
              <a:solidFill>
                <a:srgbClr val="800000"/>
              </a:solidFill>
              <a:latin typeface="Calibri" panose="020F0502020204030204" pitchFamily="34" charset="0"/>
              <a:ea typeface="+mn-ea"/>
              <a:cs typeface="Calibri" panose="020F0502020204030204" pitchFamily="34" charset="0"/>
            </a:rPr>
            <a:t>allowed</a:t>
          </a:r>
          <a:r>
            <a:rPr lang="en-US" sz="1600" b="1" kern="1200" dirty="0">
              <a:solidFill>
                <a:schemeClr val="tx1"/>
              </a:solidFill>
            </a:rPr>
            <a:t> </a:t>
          </a:r>
          <a:r>
            <a:rPr lang="en-US" sz="1800" b="1" kern="1200" dirty="0">
              <a:solidFill>
                <a:srgbClr val="800000"/>
              </a:solidFill>
              <a:latin typeface="Calibri" panose="020F0502020204030204" pitchFamily="34" charset="0"/>
              <a:ea typeface="+mn-ea"/>
              <a:cs typeface="Calibri" panose="020F0502020204030204" pitchFamily="34" charset="0"/>
            </a:rPr>
            <a:t>in</a:t>
          </a:r>
          <a:r>
            <a:rPr lang="en-US" sz="1600" b="1" kern="1200" dirty="0">
              <a:solidFill>
                <a:schemeClr val="tx1"/>
              </a:solidFill>
            </a:rPr>
            <a:t> </a:t>
          </a:r>
          <a:r>
            <a:rPr lang="en-US" sz="1800" b="1" kern="1200" dirty="0">
              <a:solidFill>
                <a:srgbClr val="800000"/>
              </a:solidFill>
              <a:latin typeface="Calibri" panose="020F0502020204030204" pitchFamily="34" charset="0"/>
              <a:ea typeface="+mn-ea"/>
              <a:cs typeface="Calibri" panose="020F0502020204030204" pitchFamily="34" charset="0"/>
            </a:rPr>
            <a:t>Data</a:t>
          </a:r>
          <a:r>
            <a:rPr lang="en-US" sz="1600" b="1" kern="1200" dirty="0">
              <a:solidFill>
                <a:schemeClr val="tx1"/>
              </a:solidFill>
            </a:rPr>
            <a:t> </a:t>
          </a:r>
          <a:r>
            <a:rPr lang="en-US" sz="1800" b="1" kern="1200" dirty="0">
              <a:solidFill>
                <a:srgbClr val="800000"/>
              </a:solidFill>
              <a:latin typeface="Calibri" panose="020F0502020204030204" pitchFamily="34" charset="0"/>
              <a:ea typeface="+mn-ea"/>
              <a:cs typeface="Calibri" panose="020F0502020204030204" pitchFamily="34" charset="0"/>
            </a:rPr>
            <a:t>Correction</a:t>
          </a:r>
          <a:r>
            <a:rPr lang="en-US" sz="1600" b="1" kern="1200" dirty="0">
              <a:solidFill>
                <a:schemeClr val="tx1"/>
              </a:solidFill>
            </a:rPr>
            <a:t> </a:t>
          </a:r>
          <a:r>
            <a:rPr lang="en-US" sz="1800" b="1" kern="1200" dirty="0">
              <a:solidFill>
                <a:srgbClr val="800000"/>
              </a:solidFill>
              <a:latin typeface="Calibri" panose="020F0502020204030204" pitchFamily="34" charset="0"/>
              <a:ea typeface="+mn-ea"/>
              <a:cs typeface="Calibri" panose="020F0502020204030204" pitchFamily="34" charset="0"/>
            </a:rPr>
            <a:t>Screen</a:t>
          </a:r>
          <a:r>
            <a:rPr lang="en-US" sz="1600" b="1" kern="1200" dirty="0">
              <a:solidFill>
                <a:schemeClr val="tx1"/>
              </a:solidFill>
            </a:rPr>
            <a:t> </a:t>
          </a:r>
          <a:r>
            <a:rPr lang="en-US" sz="1800" b="1" kern="1200" dirty="0">
              <a:solidFill>
                <a:srgbClr val="800000"/>
              </a:solidFill>
              <a:latin typeface="Calibri" panose="020F0502020204030204" pitchFamily="34" charset="0"/>
              <a:ea typeface="+mn-ea"/>
              <a:cs typeface="Calibri" panose="020F0502020204030204" pitchFamily="34" charset="0"/>
            </a:rPr>
            <a:t>can</a:t>
          </a:r>
          <a:r>
            <a:rPr lang="en-US" sz="1600" b="1" kern="1200" dirty="0">
              <a:solidFill>
                <a:schemeClr val="tx1"/>
              </a:solidFill>
            </a:rPr>
            <a:t> </a:t>
          </a:r>
          <a:r>
            <a:rPr lang="en-US" sz="1800" b="1" kern="1200" dirty="0">
              <a:solidFill>
                <a:srgbClr val="800000"/>
              </a:solidFill>
              <a:latin typeface="Calibri" panose="020F0502020204030204" pitchFamily="34" charset="0"/>
              <a:ea typeface="+mn-ea"/>
              <a:cs typeface="Calibri" panose="020F0502020204030204" pitchFamily="34" charset="0"/>
            </a:rPr>
            <a:t>be</a:t>
          </a:r>
          <a:r>
            <a:rPr lang="en-US" sz="1600" b="1" kern="1200" dirty="0">
              <a:solidFill>
                <a:schemeClr val="tx1"/>
              </a:solidFill>
            </a:rPr>
            <a:t> </a:t>
          </a:r>
          <a:r>
            <a:rPr lang="en-US" sz="1800" b="1" kern="1200" dirty="0">
              <a:solidFill>
                <a:srgbClr val="800000"/>
              </a:solidFill>
              <a:latin typeface="Calibri" panose="020F0502020204030204" pitchFamily="34" charset="0"/>
              <a:ea typeface="+mn-ea"/>
              <a:cs typeface="Calibri" panose="020F0502020204030204" pitchFamily="34" charset="0"/>
            </a:rPr>
            <a:t>changed</a:t>
          </a:r>
          <a:r>
            <a:rPr lang="en-US" sz="1600" b="1" kern="1200" dirty="0">
              <a:solidFill>
                <a:schemeClr val="tx1"/>
              </a:solidFill>
            </a:rPr>
            <a:t> </a:t>
          </a:r>
          <a:r>
            <a:rPr lang="en-US" sz="1800" b="1" kern="1200" dirty="0">
              <a:solidFill>
                <a:srgbClr val="800000"/>
              </a:solidFill>
              <a:latin typeface="Calibri" panose="020F0502020204030204" pitchFamily="34" charset="0"/>
              <a:ea typeface="+mn-ea"/>
              <a:cs typeface="Calibri" panose="020F0502020204030204" pitchFamily="34" charset="0"/>
            </a:rPr>
            <a:t>by</a:t>
          </a:r>
          <a:r>
            <a:rPr lang="en-US" sz="1600" b="1" kern="1200" dirty="0">
              <a:solidFill>
                <a:schemeClr val="tx1"/>
              </a:solidFill>
            </a:rPr>
            <a:t> </a:t>
          </a:r>
          <a:r>
            <a:rPr lang="en-US" sz="1800" b="1" kern="1200" dirty="0">
              <a:solidFill>
                <a:srgbClr val="800000"/>
              </a:solidFill>
              <a:latin typeface="Calibri" panose="020F0502020204030204" pitchFamily="34" charset="0"/>
              <a:ea typeface="+mn-ea"/>
              <a:cs typeface="Calibri" panose="020F0502020204030204" pitchFamily="34" charset="0"/>
            </a:rPr>
            <a:t>updating</a:t>
          </a:r>
          <a:r>
            <a:rPr lang="en-US" sz="1600" b="1" kern="1200" dirty="0">
              <a:solidFill>
                <a:schemeClr val="tx1"/>
              </a:solidFill>
            </a:rPr>
            <a:t> </a:t>
          </a:r>
          <a:r>
            <a:rPr lang="en-US" sz="1800" b="1" kern="1200" dirty="0">
              <a:solidFill>
                <a:srgbClr val="800000"/>
              </a:solidFill>
              <a:latin typeface="Calibri" panose="020F0502020204030204" pitchFamily="34" charset="0"/>
              <a:ea typeface="+mn-ea"/>
              <a:cs typeface="Calibri" panose="020F0502020204030204" pitchFamily="34" charset="0"/>
            </a:rPr>
            <a:t>the</a:t>
          </a:r>
          <a:r>
            <a:rPr lang="en-US" sz="1600" b="1" kern="1200" dirty="0">
              <a:solidFill>
                <a:schemeClr val="tx1"/>
              </a:solidFill>
            </a:rPr>
            <a:t> </a:t>
          </a:r>
          <a:r>
            <a:rPr lang="en-US" sz="1800" b="1" kern="1200" dirty="0">
              <a:solidFill>
                <a:srgbClr val="800000"/>
              </a:solidFill>
              <a:latin typeface="Calibri" panose="020F0502020204030204" pitchFamily="34" charset="0"/>
              <a:ea typeface="+mn-ea"/>
              <a:cs typeface="Calibri" panose="020F0502020204030204" pitchFamily="34" charset="0"/>
            </a:rPr>
            <a:t>fields</a:t>
          </a:r>
          <a:r>
            <a:rPr lang="en-US" sz="1600" b="1" kern="1200" dirty="0">
              <a:solidFill>
                <a:schemeClr val="tx1"/>
              </a:solidFill>
            </a:rPr>
            <a:t> </a:t>
          </a:r>
          <a:r>
            <a:rPr lang="en-US" sz="1800" b="1" kern="1200" dirty="0">
              <a:solidFill>
                <a:srgbClr val="800000"/>
              </a:solidFill>
              <a:latin typeface="Calibri" panose="020F0502020204030204" pitchFamily="34" charset="0"/>
              <a:ea typeface="+mn-ea"/>
              <a:cs typeface="Calibri" panose="020F0502020204030204" pitchFamily="34" charset="0"/>
            </a:rPr>
            <a:t>below</a:t>
          </a:r>
        </a:p>
      </dgm:t>
    </dgm:pt>
    <dgm:pt modelId="{3B1BB647-4DD0-4C6D-87CD-1B8337B2B3EB}" type="parTrans" cxnId="{650E9779-B9F0-4184-8F46-EFE7C726FD44}">
      <dgm:prSet/>
      <dgm:spPr/>
      <dgm:t>
        <a:bodyPr/>
        <a:lstStyle/>
        <a:p>
          <a:endParaRPr lang="en-US"/>
        </a:p>
      </dgm:t>
    </dgm:pt>
    <dgm:pt modelId="{4C263C18-F187-4E4E-8F13-248D3EC42928}" type="sibTrans" cxnId="{650E9779-B9F0-4184-8F46-EFE7C726FD44}">
      <dgm:prSet/>
      <dgm:spPr/>
      <dgm:t>
        <a:bodyPr/>
        <a:lstStyle/>
        <a:p>
          <a:endParaRPr lang="en-US"/>
        </a:p>
      </dgm:t>
    </dgm:pt>
    <dgm:pt modelId="{597208F5-F74D-489D-8C04-B9FCD950EABE}" type="pres">
      <dgm:prSet presAssocID="{D0F2BFFD-F362-4A31-9534-1E7DD5C2972B}" presName="linear" presStyleCnt="0">
        <dgm:presLayoutVars>
          <dgm:animLvl val="lvl"/>
          <dgm:resizeHandles val="exact"/>
        </dgm:presLayoutVars>
      </dgm:prSet>
      <dgm:spPr/>
      <dgm:t>
        <a:bodyPr/>
        <a:lstStyle/>
        <a:p>
          <a:endParaRPr lang="en-US"/>
        </a:p>
      </dgm:t>
    </dgm:pt>
    <dgm:pt modelId="{D1915E0E-551F-40F0-93ED-55AC5C74A274}" type="pres">
      <dgm:prSet presAssocID="{33147A4E-50C4-4F88-9414-233D6B684453}" presName="parentText" presStyleLbl="node1" presStyleIdx="0" presStyleCnt="1" custScaleY="58572" custLinFactNeighborY="-51382">
        <dgm:presLayoutVars>
          <dgm:chMax val="0"/>
          <dgm:bulletEnabled val="1"/>
        </dgm:presLayoutVars>
      </dgm:prSet>
      <dgm:spPr/>
      <dgm:t>
        <a:bodyPr/>
        <a:lstStyle/>
        <a:p>
          <a:endParaRPr lang="en-US"/>
        </a:p>
      </dgm:t>
    </dgm:pt>
  </dgm:ptLst>
  <dgm:cxnLst>
    <dgm:cxn modelId="{650E9779-B9F0-4184-8F46-EFE7C726FD44}" srcId="{D0F2BFFD-F362-4A31-9534-1E7DD5C2972B}" destId="{33147A4E-50C4-4F88-9414-233D6B684453}" srcOrd="0" destOrd="0" parTransId="{3B1BB647-4DD0-4C6D-87CD-1B8337B2B3EB}" sibTransId="{4C263C18-F187-4E4E-8F13-248D3EC42928}"/>
    <dgm:cxn modelId="{112E0807-3ECA-4FA1-918B-D060C604FAB0}" type="presOf" srcId="{D0F2BFFD-F362-4A31-9534-1E7DD5C2972B}" destId="{597208F5-F74D-489D-8C04-B9FCD950EABE}" srcOrd="0" destOrd="0" presId="urn:microsoft.com/office/officeart/2005/8/layout/vList2"/>
    <dgm:cxn modelId="{26BE2AA4-F493-4DE0-A2B3-2DE3E4388618}" type="presOf" srcId="{33147A4E-50C4-4F88-9414-233D6B684453}" destId="{D1915E0E-551F-40F0-93ED-55AC5C74A274}" srcOrd="0" destOrd="0" presId="urn:microsoft.com/office/officeart/2005/8/layout/vList2"/>
    <dgm:cxn modelId="{44A19BB4-6817-4F41-B590-3E27CF8CC1A9}" type="presParOf" srcId="{597208F5-F74D-489D-8C04-B9FCD950EABE}" destId="{D1915E0E-551F-40F0-93ED-55AC5C74A274}"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DFC2B72-B152-49EC-B74B-D6D145E2C9AE}"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US"/>
        </a:p>
      </dgm:t>
    </dgm:pt>
    <dgm:pt modelId="{F4D0BB7C-A0D4-4737-B7CC-C7D8E001F854}">
      <dgm:prSet phldrT="[Text]" custT="1"/>
      <dgm:spPr/>
      <dgm:t>
        <a:bodyPr/>
        <a:lstStyle/>
        <a:p>
          <a:r>
            <a:rPr lang="en-US" sz="2000" dirty="0"/>
            <a:t>Headers</a:t>
          </a:r>
          <a:r>
            <a:rPr lang="en-US" sz="1800" dirty="0"/>
            <a:t> </a:t>
          </a:r>
          <a:r>
            <a:rPr lang="en-US" sz="2000" dirty="0"/>
            <a:t>Section</a:t>
          </a:r>
        </a:p>
      </dgm:t>
    </dgm:pt>
    <dgm:pt modelId="{30555044-0242-4A92-BB5D-5AC2071EB104}" type="parTrans" cxnId="{F10608B5-17F2-475E-A23B-365A29B59811}">
      <dgm:prSet/>
      <dgm:spPr/>
      <dgm:t>
        <a:bodyPr/>
        <a:lstStyle/>
        <a:p>
          <a:endParaRPr lang="en-US"/>
        </a:p>
      </dgm:t>
    </dgm:pt>
    <dgm:pt modelId="{7194DAF7-66C5-4A71-8A57-61DB6018392F}" type="sibTrans" cxnId="{F10608B5-17F2-475E-A23B-365A29B59811}">
      <dgm:prSet/>
      <dgm:spPr/>
      <dgm:t>
        <a:bodyPr/>
        <a:lstStyle/>
        <a:p>
          <a:endParaRPr lang="en-US"/>
        </a:p>
      </dgm:t>
    </dgm:pt>
    <dgm:pt modelId="{018873D8-72CF-431A-845D-F75774E228A0}">
      <dgm:prSet phldrT="[Text]" custT="1"/>
      <dgm:spPr/>
      <dgm:t>
        <a:bodyPr/>
        <a:lstStyle/>
        <a:p>
          <a:r>
            <a:rPr lang="en-US" sz="2000" dirty="0"/>
            <a:t>Details</a:t>
          </a:r>
          <a:r>
            <a:rPr lang="en-US" sz="1800" dirty="0"/>
            <a:t> </a:t>
          </a:r>
          <a:r>
            <a:rPr lang="en-US" sz="2000" dirty="0"/>
            <a:t>Section</a:t>
          </a:r>
        </a:p>
      </dgm:t>
    </dgm:pt>
    <dgm:pt modelId="{C06C5589-90FF-404A-8C5C-6EE3D8E9DBE2}" type="parTrans" cxnId="{42985D65-F5E4-4AF6-B41F-871275976466}">
      <dgm:prSet/>
      <dgm:spPr/>
      <dgm:t>
        <a:bodyPr/>
        <a:lstStyle/>
        <a:p>
          <a:endParaRPr lang="en-US"/>
        </a:p>
      </dgm:t>
    </dgm:pt>
    <dgm:pt modelId="{76AD8B17-90EE-401B-9C7F-7A07F983240C}" type="sibTrans" cxnId="{42985D65-F5E4-4AF6-B41F-871275976466}">
      <dgm:prSet/>
      <dgm:spPr/>
      <dgm:t>
        <a:bodyPr/>
        <a:lstStyle/>
        <a:p>
          <a:endParaRPr lang="en-US"/>
        </a:p>
      </dgm:t>
    </dgm:pt>
    <dgm:pt modelId="{165EEFFA-BDE1-4365-875A-5F8FBEA9AFE8}">
      <dgm:prSet phldrT="[Text]" custT="1"/>
      <dgm:spPr/>
      <dgm:t>
        <a:bodyPr/>
        <a:lstStyle/>
        <a:p>
          <a:r>
            <a:rPr lang="en-US" sz="1800" dirty="0"/>
            <a:t>Fin </a:t>
          </a:r>
          <a:r>
            <a:rPr lang="en-US" sz="2000" dirty="0" err="1"/>
            <a:t>Adj</a:t>
          </a:r>
          <a:r>
            <a:rPr lang="en-US" sz="1800" dirty="0"/>
            <a:t> </a:t>
          </a:r>
          <a:r>
            <a:rPr lang="en-US" sz="2000" dirty="0"/>
            <a:t>Postings</a:t>
          </a:r>
          <a:r>
            <a:rPr lang="en-US" sz="1800" dirty="0"/>
            <a:t> </a:t>
          </a:r>
          <a:r>
            <a:rPr lang="en-US" sz="2000" dirty="0"/>
            <a:t>Screen</a:t>
          </a:r>
        </a:p>
      </dgm:t>
    </dgm:pt>
    <dgm:pt modelId="{DA8CE3DF-4B64-4D74-B53E-ECF54151036A}" type="parTrans" cxnId="{E0DC3F5B-2D4D-4BCD-B865-F93BC714E5A0}">
      <dgm:prSet/>
      <dgm:spPr/>
      <dgm:t>
        <a:bodyPr/>
        <a:lstStyle/>
        <a:p>
          <a:endParaRPr lang="en-US"/>
        </a:p>
      </dgm:t>
    </dgm:pt>
    <dgm:pt modelId="{E18DF709-CED4-48FD-9D17-F1C185B55E0E}" type="sibTrans" cxnId="{E0DC3F5B-2D4D-4BCD-B865-F93BC714E5A0}">
      <dgm:prSet/>
      <dgm:spPr/>
      <dgm:t>
        <a:bodyPr/>
        <a:lstStyle/>
        <a:p>
          <a:endParaRPr lang="en-US"/>
        </a:p>
      </dgm:t>
    </dgm:pt>
    <dgm:pt modelId="{12879115-10A6-4C03-825D-58725D1B9A0B}" type="pres">
      <dgm:prSet presAssocID="{EDFC2B72-B152-49EC-B74B-D6D145E2C9AE}" presName="Name0" presStyleCnt="0">
        <dgm:presLayoutVars>
          <dgm:chMax val="7"/>
          <dgm:chPref val="7"/>
          <dgm:dir/>
          <dgm:animLvl val="lvl"/>
        </dgm:presLayoutVars>
      </dgm:prSet>
      <dgm:spPr/>
      <dgm:t>
        <a:bodyPr/>
        <a:lstStyle/>
        <a:p>
          <a:endParaRPr lang="en-US"/>
        </a:p>
      </dgm:t>
    </dgm:pt>
    <dgm:pt modelId="{03826D55-B4DF-4368-AB80-27209447DFFE}" type="pres">
      <dgm:prSet presAssocID="{F4D0BB7C-A0D4-4737-B7CC-C7D8E001F854}" presName="Accent1" presStyleCnt="0"/>
      <dgm:spPr/>
    </dgm:pt>
    <dgm:pt modelId="{8506C428-5829-4159-A754-4646C9BC61EF}" type="pres">
      <dgm:prSet presAssocID="{F4D0BB7C-A0D4-4737-B7CC-C7D8E001F854}" presName="Accent" presStyleLbl="node1" presStyleIdx="0" presStyleCnt="3"/>
      <dgm:spPr/>
    </dgm:pt>
    <dgm:pt modelId="{8CD8C619-AE77-48B1-BE39-3D2AF443EAF6}" type="pres">
      <dgm:prSet presAssocID="{F4D0BB7C-A0D4-4737-B7CC-C7D8E001F854}" presName="Parent1" presStyleLbl="revTx" presStyleIdx="0" presStyleCnt="3">
        <dgm:presLayoutVars>
          <dgm:chMax val="1"/>
          <dgm:chPref val="1"/>
          <dgm:bulletEnabled val="1"/>
        </dgm:presLayoutVars>
      </dgm:prSet>
      <dgm:spPr/>
      <dgm:t>
        <a:bodyPr/>
        <a:lstStyle/>
        <a:p>
          <a:endParaRPr lang="en-US"/>
        </a:p>
      </dgm:t>
    </dgm:pt>
    <dgm:pt modelId="{F3C19D9E-B398-4FA3-8073-036F0CC26CDD}" type="pres">
      <dgm:prSet presAssocID="{018873D8-72CF-431A-845D-F75774E228A0}" presName="Accent2" presStyleCnt="0"/>
      <dgm:spPr/>
    </dgm:pt>
    <dgm:pt modelId="{E2F0F71F-C418-422F-AF98-BB4C2CD1BAF8}" type="pres">
      <dgm:prSet presAssocID="{018873D8-72CF-431A-845D-F75774E228A0}" presName="Accent" presStyleLbl="node1" presStyleIdx="1" presStyleCnt="3"/>
      <dgm:spPr/>
    </dgm:pt>
    <dgm:pt modelId="{8911D0AF-00EB-49EB-A3F2-E674480373B8}" type="pres">
      <dgm:prSet presAssocID="{018873D8-72CF-431A-845D-F75774E228A0}" presName="Parent2" presStyleLbl="revTx" presStyleIdx="1" presStyleCnt="3">
        <dgm:presLayoutVars>
          <dgm:chMax val="1"/>
          <dgm:chPref val="1"/>
          <dgm:bulletEnabled val="1"/>
        </dgm:presLayoutVars>
      </dgm:prSet>
      <dgm:spPr/>
      <dgm:t>
        <a:bodyPr/>
        <a:lstStyle/>
        <a:p>
          <a:endParaRPr lang="en-US"/>
        </a:p>
      </dgm:t>
    </dgm:pt>
    <dgm:pt modelId="{E07FDBB4-167D-4BE1-936A-80CCD59FA964}" type="pres">
      <dgm:prSet presAssocID="{165EEFFA-BDE1-4365-875A-5F8FBEA9AFE8}" presName="Accent3" presStyleCnt="0"/>
      <dgm:spPr/>
    </dgm:pt>
    <dgm:pt modelId="{90DA333C-2943-4E61-81C1-D1552D67506A}" type="pres">
      <dgm:prSet presAssocID="{165EEFFA-BDE1-4365-875A-5F8FBEA9AFE8}" presName="Accent" presStyleLbl="node1" presStyleIdx="2" presStyleCnt="3"/>
      <dgm:spPr/>
    </dgm:pt>
    <dgm:pt modelId="{CC238CBA-7025-44BE-BDE6-1D62C8D5FC50}" type="pres">
      <dgm:prSet presAssocID="{165EEFFA-BDE1-4365-875A-5F8FBEA9AFE8}" presName="Parent3" presStyleLbl="revTx" presStyleIdx="2" presStyleCnt="3">
        <dgm:presLayoutVars>
          <dgm:chMax val="1"/>
          <dgm:chPref val="1"/>
          <dgm:bulletEnabled val="1"/>
        </dgm:presLayoutVars>
      </dgm:prSet>
      <dgm:spPr/>
      <dgm:t>
        <a:bodyPr/>
        <a:lstStyle/>
        <a:p>
          <a:endParaRPr lang="en-US"/>
        </a:p>
      </dgm:t>
    </dgm:pt>
  </dgm:ptLst>
  <dgm:cxnLst>
    <dgm:cxn modelId="{42985D65-F5E4-4AF6-B41F-871275976466}" srcId="{EDFC2B72-B152-49EC-B74B-D6D145E2C9AE}" destId="{018873D8-72CF-431A-845D-F75774E228A0}" srcOrd="1" destOrd="0" parTransId="{C06C5589-90FF-404A-8C5C-6EE3D8E9DBE2}" sibTransId="{76AD8B17-90EE-401B-9C7F-7A07F983240C}"/>
    <dgm:cxn modelId="{F10608B5-17F2-475E-A23B-365A29B59811}" srcId="{EDFC2B72-B152-49EC-B74B-D6D145E2C9AE}" destId="{F4D0BB7C-A0D4-4737-B7CC-C7D8E001F854}" srcOrd="0" destOrd="0" parTransId="{30555044-0242-4A92-BB5D-5AC2071EB104}" sibTransId="{7194DAF7-66C5-4A71-8A57-61DB6018392F}"/>
    <dgm:cxn modelId="{37C35E83-A054-4DE5-A1D7-E69718B5FDCD}" type="presOf" srcId="{EDFC2B72-B152-49EC-B74B-D6D145E2C9AE}" destId="{12879115-10A6-4C03-825D-58725D1B9A0B}" srcOrd="0" destOrd="0" presId="urn:microsoft.com/office/officeart/2009/layout/CircleArrowProcess"/>
    <dgm:cxn modelId="{E0DC3F5B-2D4D-4BCD-B865-F93BC714E5A0}" srcId="{EDFC2B72-B152-49EC-B74B-D6D145E2C9AE}" destId="{165EEFFA-BDE1-4365-875A-5F8FBEA9AFE8}" srcOrd="2" destOrd="0" parTransId="{DA8CE3DF-4B64-4D74-B53E-ECF54151036A}" sibTransId="{E18DF709-CED4-48FD-9D17-F1C185B55E0E}"/>
    <dgm:cxn modelId="{7016E30C-67B8-4F79-9B91-D84A44C94F18}" type="presOf" srcId="{F4D0BB7C-A0D4-4737-B7CC-C7D8E001F854}" destId="{8CD8C619-AE77-48B1-BE39-3D2AF443EAF6}" srcOrd="0" destOrd="0" presId="urn:microsoft.com/office/officeart/2009/layout/CircleArrowProcess"/>
    <dgm:cxn modelId="{AFD99C8F-5469-4C8F-80B5-34FFD51C7F86}" type="presOf" srcId="{165EEFFA-BDE1-4365-875A-5F8FBEA9AFE8}" destId="{CC238CBA-7025-44BE-BDE6-1D62C8D5FC50}" srcOrd="0" destOrd="0" presId="urn:microsoft.com/office/officeart/2009/layout/CircleArrowProcess"/>
    <dgm:cxn modelId="{E919CF0B-E81D-487B-A42B-B5B34FA6509A}" type="presOf" srcId="{018873D8-72CF-431A-845D-F75774E228A0}" destId="{8911D0AF-00EB-49EB-A3F2-E674480373B8}" srcOrd="0" destOrd="0" presId="urn:microsoft.com/office/officeart/2009/layout/CircleArrowProcess"/>
    <dgm:cxn modelId="{9D623C85-425F-472F-8A30-648879E2EDDE}" type="presParOf" srcId="{12879115-10A6-4C03-825D-58725D1B9A0B}" destId="{03826D55-B4DF-4368-AB80-27209447DFFE}" srcOrd="0" destOrd="0" presId="urn:microsoft.com/office/officeart/2009/layout/CircleArrowProcess"/>
    <dgm:cxn modelId="{3B676871-13A8-45BB-B03E-15443A994319}" type="presParOf" srcId="{03826D55-B4DF-4368-AB80-27209447DFFE}" destId="{8506C428-5829-4159-A754-4646C9BC61EF}" srcOrd="0" destOrd="0" presId="urn:microsoft.com/office/officeart/2009/layout/CircleArrowProcess"/>
    <dgm:cxn modelId="{40289E44-FD23-48F0-8E1C-3105FBE3E8C5}" type="presParOf" srcId="{12879115-10A6-4C03-825D-58725D1B9A0B}" destId="{8CD8C619-AE77-48B1-BE39-3D2AF443EAF6}" srcOrd="1" destOrd="0" presId="urn:microsoft.com/office/officeart/2009/layout/CircleArrowProcess"/>
    <dgm:cxn modelId="{361ED7A6-32DE-440B-AC92-4D9D72E10F12}" type="presParOf" srcId="{12879115-10A6-4C03-825D-58725D1B9A0B}" destId="{F3C19D9E-B398-4FA3-8073-036F0CC26CDD}" srcOrd="2" destOrd="0" presId="urn:microsoft.com/office/officeart/2009/layout/CircleArrowProcess"/>
    <dgm:cxn modelId="{4AA1593F-07C1-4F6E-B1D6-D6B8E02388B7}" type="presParOf" srcId="{F3C19D9E-B398-4FA3-8073-036F0CC26CDD}" destId="{E2F0F71F-C418-422F-AF98-BB4C2CD1BAF8}" srcOrd="0" destOrd="0" presId="urn:microsoft.com/office/officeart/2009/layout/CircleArrowProcess"/>
    <dgm:cxn modelId="{0E75DCE0-4C23-415A-95D4-B6708F53A745}" type="presParOf" srcId="{12879115-10A6-4C03-825D-58725D1B9A0B}" destId="{8911D0AF-00EB-49EB-A3F2-E674480373B8}" srcOrd="3" destOrd="0" presId="urn:microsoft.com/office/officeart/2009/layout/CircleArrowProcess"/>
    <dgm:cxn modelId="{53AE76BC-F22D-4C32-8470-7AC7893F8B11}" type="presParOf" srcId="{12879115-10A6-4C03-825D-58725D1B9A0B}" destId="{E07FDBB4-167D-4BE1-936A-80CCD59FA964}" srcOrd="4" destOrd="0" presId="urn:microsoft.com/office/officeart/2009/layout/CircleArrowProcess"/>
    <dgm:cxn modelId="{CFCA3D4C-B3F2-4EEF-A9B0-6E676216824C}" type="presParOf" srcId="{E07FDBB4-167D-4BE1-936A-80CCD59FA964}" destId="{90DA333C-2943-4E61-81C1-D1552D67506A}" srcOrd="0" destOrd="0" presId="urn:microsoft.com/office/officeart/2009/layout/CircleArrowProcess"/>
    <dgm:cxn modelId="{2C2A23BC-5A57-484A-8EEF-FF83B44A4542}" type="presParOf" srcId="{12879115-10A6-4C03-825D-58725D1B9A0B}" destId="{CC238CBA-7025-44BE-BDE6-1D62C8D5FC50}" srcOrd="5" destOrd="0" presId="urn:microsoft.com/office/officeart/2009/layout/CircleArrow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1685860-8EF0-4BF9-A7E1-FF8F8C2CE6D6}"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DC7BB24C-9EFE-477C-95C8-D27CB377C2BB}">
      <dgm:prSet phldrT="[Text]" custT="1"/>
      <dgm:spPr>
        <a:solidFill>
          <a:schemeClr val="tx2">
            <a:lumMod val="40000"/>
            <a:lumOff val="60000"/>
          </a:schemeClr>
        </a:solidFill>
        <a:ln>
          <a:noFill/>
        </a:ln>
        <a:effectLst>
          <a:outerShdw blurRad="50800" dist="38100" dir="18900000" algn="bl" rotWithShape="0">
            <a:prstClr val="black">
              <a:alpha val="40000"/>
            </a:prstClr>
          </a:outerShdw>
        </a:effectLst>
      </dgm:spPr>
      <dgm:t>
        <a:bodyPr/>
        <a:lstStyle/>
        <a:p>
          <a:r>
            <a:rPr lang="en-US" sz="1600" b="1" dirty="0">
              <a:solidFill>
                <a:schemeClr val="tx1"/>
              </a:solidFill>
            </a:rPr>
            <a:t>DC Adjustment Request</a:t>
          </a:r>
        </a:p>
      </dgm:t>
    </dgm:pt>
    <dgm:pt modelId="{30C7F92B-CFF1-406B-8974-2341C882D7DF}" type="parTrans" cxnId="{FF34C323-BB42-41A2-894D-D2FF3C48786B}">
      <dgm:prSet/>
      <dgm:spPr/>
      <dgm:t>
        <a:bodyPr/>
        <a:lstStyle/>
        <a:p>
          <a:endParaRPr lang="en-US"/>
        </a:p>
      </dgm:t>
    </dgm:pt>
    <dgm:pt modelId="{FDCAFED2-0B77-48AC-87B2-14FA3BBA1DF1}" type="sibTrans" cxnId="{FF34C323-BB42-41A2-894D-D2FF3C48786B}">
      <dgm:prSet/>
      <dgm:spPr/>
      <dgm:t>
        <a:bodyPr/>
        <a:lstStyle/>
        <a:p>
          <a:endParaRPr lang="en-US"/>
        </a:p>
      </dgm:t>
    </dgm:pt>
    <dgm:pt modelId="{38504C22-AF66-47C4-8D21-CF94A4C5C0A9}">
      <dgm:prSet phldrT="[Text]" custT="1"/>
      <dgm:spPr>
        <a:effectLst>
          <a:outerShdw blurRad="50800" dist="38100" dir="18900000" algn="bl" rotWithShape="0">
            <a:prstClr val="black">
              <a:alpha val="40000"/>
            </a:prstClr>
          </a:outerShdw>
        </a:effectLst>
      </dgm:spPr>
      <dgm:t>
        <a:bodyPr/>
        <a:lstStyle/>
        <a:p>
          <a:endParaRPr lang="en-US" sz="1600" dirty="0">
            <a:latin typeface="Calibri" pitchFamily="34" charset="0"/>
          </a:endParaRPr>
        </a:p>
        <a:p>
          <a:r>
            <a:rPr lang="en-US" sz="1600" dirty="0">
              <a:latin typeface="Calibri" pitchFamily="34" charset="0"/>
            </a:rPr>
            <a:t>- No Value Date/Associated GL/ Interest Rate/ Calculated Pool Specified</a:t>
          </a:r>
        </a:p>
        <a:p>
          <a:r>
            <a:rPr lang="en-US" sz="1600" dirty="0">
              <a:latin typeface="Calibri" pitchFamily="34" charset="0"/>
            </a:rPr>
            <a:t>- Value Date Specified</a:t>
          </a:r>
        </a:p>
        <a:p>
          <a:r>
            <a:rPr lang="en-US" sz="1600" dirty="0">
              <a:latin typeface="Calibri" pitchFamily="34" charset="0"/>
            </a:rPr>
            <a:t>- Value Date, Associated GL and Interest Rate Specified</a:t>
          </a:r>
        </a:p>
        <a:p>
          <a:endParaRPr lang="en-US" sz="1600" dirty="0"/>
        </a:p>
      </dgm:t>
    </dgm:pt>
    <dgm:pt modelId="{7D81DA7B-2DE4-4661-A39A-52E42A1DFE10}" type="parTrans" cxnId="{0314466D-F307-40E0-9663-C2D4ED4549FD}">
      <dgm:prSet/>
      <dgm:spPr/>
      <dgm:t>
        <a:bodyPr/>
        <a:lstStyle/>
        <a:p>
          <a:endParaRPr lang="en-US"/>
        </a:p>
      </dgm:t>
    </dgm:pt>
    <dgm:pt modelId="{BCBAFA6B-9286-46D0-9084-51BC4692B059}" type="sibTrans" cxnId="{0314466D-F307-40E0-9663-C2D4ED4549FD}">
      <dgm:prSet/>
      <dgm:spPr/>
      <dgm:t>
        <a:bodyPr/>
        <a:lstStyle/>
        <a:p>
          <a:endParaRPr lang="en-US"/>
        </a:p>
      </dgm:t>
    </dgm:pt>
    <dgm:pt modelId="{DD86036E-95C3-4AF7-8B64-F9D3E859815D}" type="pres">
      <dgm:prSet presAssocID="{61685860-8EF0-4BF9-A7E1-FF8F8C2CE6D6}" presName="Name0" presStyleCnt="0">
        <dgm:presLayoutVars>
          <dgm:chPref val="3"/>
          <dgm:dir/>
          <dgm:animLvl val="lvl"/>
          <dgm:resizeHandles/>
        </dgm:presLayoutVars>
      </dgm:prSet>
      <dgm:spPr/>
      <dgm:t>
        <a:bodyPr/>
        <a:lstStyle/>
        <a:p>
          <a:endParaRPr lang="en-US"/>
        </a:p>
      </dgm:t>
    </dgm:pt>
    <dgm:pt modelId="{8833DA6C-0E05-44B9-9A3C-C7A59C2C4EDB}" type="pres">
      <dgm:prSet presAssocID="{DC7BB24C-9EFE-477C-95C8-D27CB377C2BB}" presName="horFlow" presStyleCnt="0"/>
      <dgm:spPr/>
    </dgm:pt>
    <dgm:pt modelId="{DEDC50B9-425B-45C2-8634-6E57D0C2EE33}" type="pres">
      <dgm:prSet presAssocID="{DC7BB24C-9EFE-477C-95C8-D27CB377C2BB}" presName="bigChev" presStyleLbl="node1" presStyleIdx="0" presStyleCnt="1" custScaleX="717476" custScaleY="694285" custLinFactY="-300000" custLinFactNeighborX="-7203" custLinFactNeighborY="-351491"/>
      <dgm:spPr/>
      <dgm:t>
        <a:bodyPr/>
        <a:lstStyle/>
        <a:p>
          <a:endParaRPr lang="en-US"/>
        </a:p>
      </dgm:t>
    </dgm:pt>
    <dgm:pt modelId="{89FABC7E-ECE0-4E95-8ED8-4D5A6C039116}" type="pres">
      <dgm:prSet presAssocID="{7D81DA7B-2DE4-4661-A39A-52E42A1DFE10}" presName="parTrans" presStyleCnt="0"/>
      <dgm:spPr/>
    </dgm:pt>
    <dgm:pt modelId="{6BA69F14-1F9D-4549-A0FB-D0BA997FAAC6}" type="pres">
      <dgm:prSet presAssocID="{38504C22-AF66-47C4-8D21-CF94A4C5C0A9}" presName="node" presStyleLbl="alignAccFollowNode1" presStyleIdx="0" presStyleCnt="1" custScaleX="892772" custScaleY="822295" custLinFactY="-300000" custLinFactNeighborX="-15596" custLinFactNeighborY="-396347">
        <dgm:presLayoutVars>
          <dgm:bulletEnabled val="1"/>
        </dgm:presLayoutVars>
      </dgm:prSet>
      <dgm:spPr/>
      <dgm:t>
        <a:bodyPr/>
        <a:lstStyle/>
        <a:p>
          <a:endParaRPr lang="en-US"/>
        </a:p>
      </dgm:t>
    </dgm:pt>
  </dgm:ptLst>
  <dgm:cxnLst>
    <dgm:cxn modelId="{94066E81-3F07-4745-BC3E-83B4A94D1042}" type="presOf" srcId="{61685860-8EF0-4BF9-A7E1-FF8F8C2CE6D6}" destId="{DD86036E-95C3-4AF7-8B64-F9D3E859815D}" srcOrd="0" destOrd="0" presId="urn:microsoft.com/office/officeart/2005/8/layout/lProcess3"/>
    <dgm:cxn modelId="{FB618A47-5014-4EBE-AAD3-2D46382D3D94}" type="presOf" srcId="{38504C22-AF66-47C4-8D21-CF94A4C5C0A9}" destId="{6BA69F14-1F9D-4549-A0FB-D0BA997FAAC6}" srcOrd="0" destOrd="0" presId="urn:microsoft.com/office/officeart/2005/8/layout/lProcess3"/>
    <dgm:cxn modelId="{FF34C323-BB42-41A2-894D-D2FF3C48786B}" srcId="{61685860-8EF0-4BF9-A7E1-FF8F8C2CE6D6}" destId="{DC7BB24C-9EFE-477C-95C8-D27CB377C2BB}" srcOrd="0" destOrd="0" parTransId="{30C7F92B-CFF1-406B-8974-2341C882D7DF}" sibTransId="{FDCAFED2-0B77-48AC-87B2-14FA3BBA1DF1}"/>
    <dgm:cxn modelId="{0314466D-F307-40E0-9663-C2D4ED4549FD}" srcId="{DC7BB24C-9EFE-477C-95C8-D27CB377C2BB}" destId="{38504C22-AF66-47C4-8D21-CF94A4C5C0A9}" srcOrd="0" destOrd="0" parTransId="{7D81DA7B-2DE4-4661-A39A-52E42A1DFE10}" sibTransId="{BCBAFA6B-9286-46D0-9084-51BC4692B059}"/>
    <dgm:cxn modelId="{43BC28BB-2404-4BE7-8B1E-0B26FB2AB8B9}" type="presOf" srcId="{DC7BB24C-9EFE-477C-95C8-D27CB377C2BB}" destId="{DEDC50B9-425B-45C2-8634-6E57D0C2EE33}" srcOrd="0" destOrd="0" presId="urn:microsoft.com/office/officeart/2005/8/layout/lProcess3"/>
    <dgm:cxn modelId="{5446992E-20ED-4F33-A07A-3DDEF93BD4A2}" type="presParOf" srcId="{DD86036E-95C3-4AF7-8B64-F9D3E859815D}" destId="{8833DA6C-0E05-44B9-9A3C-C7A59C2C4EDB}" srcOrd="0" destOrd="0" presId="urn:microsoft.com/office/officeart/2005/8/layout/lProcess3"/>
    <dgm:cxn modelId="{A25CCCB2-DABC-4FDC-8181-5920A1B6E66B}" type="presParOf" srcId="{8833DA6C-0E05-44B9-9A3C-C7A59C2C4EDB}" destId="{DEDC50B9-425B-45C2-8634-6E57D0C2EE33}" srcOrd="0" destOrd="0" presId="urn:microsoft.com/office/officeart/2005/8/layout/lProcess3"/>
    <dgm:cxn modelId="{0BA812F5-F539-4E17-8E42-488237DC0BEE}" type="presParOf" srcId="{8833DA6C-0E05-44B9-9A3C-C7A59C2C4EDB}" destId="{89FABC7E-ECE0-4E95-8ED8-4D5A6C039116}" srcOrd="1" destOrd="0" presId="urn:microsoft.com/office/officeart/2005/8/layout/lProcess3"/>
    <dgm:cxn modelId="{144919F9-FB7C-4A02-8446-E5F27EE44C88}" type="presParOf" srcId="{8833DA6C-0E05-44B9-9A3C-C7A59C2C4EDB}" destId="{6BA69F14-1F9D-4549-A0FB-D0BA997FAAC6}"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EA8D24D-F771-45DD-9F55-AB458028ACC2}"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US"/>
        </a:p>
      </dgm:t>
    </dgm:pt>
    <dgm:pt modelId="{E2B1FA8D-C2D2-4E50-B785-97195BCFB6C9}">
      <dgm:prSet phldrT="[Text]" custT="1"/>
      <dgm:spPr>
        <a:ln>
          <a:noFill/>
        </a:ln>
        <a:effectLst>
          <a:outerShdw blurRad="50800" dist="38100" dir="10800000" algn="r" rotWithShape="0">
            <a:prstClr val="black">
              <a:alpha val="40000"/>
            </a:prstClr>
          </a:outerShdw>
        </a:effectLst>
      </dgm:spPr>
      <dgm:t>
        <a:bodyPr/>
        <a:lstStyle/>
        <a:p>
          <a:r>
            <a:rPr lang="en-US" sz="1800" dirty="0"/>
            <a:t>Purpose</a:t>
          </a:r>
        </a:p>
      </dgm:t>
    </dgm:pt>
    <dgm:pt modelId="{3506F1EF-B313-4E34-9B3D-C81168E49426}" type="parTrans" cxnId="{E5AD58D3-B7F4-4494-8B84-F74157BB9C24}">
      <dgm:prSet/>
      <dgm:spPr/>
      <dgm:t>
        <a:bodyPr/>
        <a:lstStyle/>
        <a:p>
          <a:endParaRPr lang="en-US"/>
        </a:p>
      </dgm:t>
    </dgm:pt>
    <dgm:pt modelId="{18DCFD00-8A9B-4DB3-AB35-A236D77A13C0}" type="sibTrans" cxnId="{E5AD58D3-B7F4-4494-8B84-F74157BB9C24}">
      <dgm:prSet/>
      <dgm:spPr/>
      <dgm:t>
        <a:bodyPr/>
        <a:lstStyle/>
        <a:p>
          <a:endParaRPr lang="en-US"/>
        </a:p>
      </dgm:t>
    </dgm:pt>
    <dgm:pt modelId="{C25BF6C9-914A-4FF5-899E-E034BFF63BE3}">
      <dgm:prSet phldrT="[Text]" custT="1"/>
      <dgm:spPr/>
      <dgm:t>
        <a:bodyPr/>
        <a:lstStyle/>
        <a:p>
          <a:r>
            <a:rPr lang="en-US" sz="1800" dirty="0">
              <a:latin typeface="Calibri" panose="020F0502020204030204" pitchFamily="34" charset="0"/>
              <a:cs typeface="Calibri" panose="020F0502020204030204" pitchFamily="34" charset="0"/>
            </a:rPr>
            <a:t>Enhancement or amendment of the basic data fed from the Source GL and product processors.</a:t>
          </a:r>
        </a:p>
      </dgm:t>
    </dgm:pt>
    <dgm:pt modelId="{E5B73083-7B31-4307-9E44-86ADA9610CED}" type="parTrans" cxnId="{9D232A93-209D-4ED9-AC55-DCE90F043A41}">
      <dgm:prSet/>
      <dgm:spPr/>
      <dgm:t>
        <a:bodyPr/>
        <a:lstStyle/>
        <a:p>
          <a:endParaRPr lang="en-US"/>
        </a:p>
      </dgm:t>
    </dgm:pt>
    <dgm:pt modelId="{15F771E1-8858-42F4-8867-8DE2332D3CF3}" type="sibTrans" cxnId="{9D232A93-209D-4ED9-AC55-DCE90F043A41}">
      <dgm:prSet/>
      <dgm:spPr/>
      <dgm:t>
        <a:bodyPr/>
        <a:lstStyle/>
        <a:p>
          <a:endParaRPr lang="en-US"/>
        </a:p>
      </dgm:t>
    </dgm:pt>
    <dgm:pt modelId="{D3901425-B338-477F-9374-CD0F73D4416F}">
      <dgm:prSet phldrT="[Text]" custT="1"/>
      <dgm:spPr>
        <a:ln>
          <a:noFill/>
        </a:ln>
        <a:effectLst>
          <a:outerShdw blurRad="50800" dist="38100" algn="l" rotWithShape="0">
            <a:prstClr val="black">
              <a:alpha val="40000"/>
            </a:prstClr>
          </a:outerShdw>
        </a:effectLst>
      </dgm:spPr>
      <dgm:t>
        <a:bodyPr/>
        <a:lstStyle/>
        <a:p>
          <a:r>
            <a:rPr lang="en-US" sz="1800" dirty="0"/>
            <a:t>Period</a:t>
          </a:r>
        </a:p>
      </dgm:t>
    </dgm:pt>
    <dgm:pt modelId="{05A24943-7C7E-4039-B182-7DF0FCF047A8}" type="parTrans" cxnId="{723F4787-1888-4575-8D39-A25FFEE352FA}">
      <dgm:prSet/>
      <dgm:spPr/>
      <dgm:t>
        <a:bodyPr/>
        <a:lstStyle/>
        <a:p>
          <a:endParaRPr lang="en-US"/>
        </a:p>
      </dgm:t>
    </dgm:pt>
    <dgm:pt modelId="{C4AF472E-34B2-4CAD-9965-80CD2998AE25}" type="sibTrans" cxnId="{723F4787-1888-4575-8D39-A25FFEE352FA}">
      <dgm:prSet/>
      <dgm:spPr/>
      <dgm:t>
        <a:bodyPr/>
        <a:lstStyle/>
        <a:p>
          <a:endParaRPr lang="en-US"/>
        </a:p>
      </dgm:t>
    </dgm:pt>
    <dgm:pt modelId="{F667E19A-EF0E-42FA-A0ED-B7995EEFA1A0}">
      <dgm:prSet phldrT="[Text]" custT="1"/>
      <dgm:spPr/>
      <dgm:t>
        <a:bodyPr/>
        <a:lstStyle/>
        <a:p>
          <a:r>
            <a:rPr lang="en-US" sz="1800" dirty="0">
              <a:latin typeface="Calibri" panose="020F0502020204030204" pitchFamily="34" charset="0"/>
              <a:cs typeface="Calibri" panose="020F0502020204030204" pitchFamily="34" charset="0"/>
            </a:rPr>
            <a:t>Start date and end date in which the instructions should be applied</a:t>
          </a:r>
        </a:p>
      </dgm:t>
    </dgm:pt>
    <dgm:pt modelId="{F01C5CB0-503F-4CC4-86D8-FF3707CCFF6B}" type="parTrans" cxnId="{A797F025-C6AD-42D5-AE29-021E20BDA94F}">
      <dgm:prSet/>
      <dgm:spPr/>
      <dgm:t>
        <a:bodyPr/>
        <a:lstStyle/>
        <a:p>
          <a:endParaRPr lang="en-US"/>
        </a:p>
      </dgm:t>
    </dgm:pt>
    <dgm:pt modelId="{D58680AD-6A05-48DA-B28B-B66BA7CA92AE}" type="sibTrans" cxnId="{A797F025-C6AD-42D5-AE29-021E20BDA94F}">
      <dgm:prSet/>
      <dgm:spPr/>
      <dgm:t>
        <a:bodyPr/>
        <a:lstStyle/>
        <a:p>
          <a:endParaRPr lang="en-US"/>
        </a:p>
      </dgm:t>
    </dgm:pt>
    <dgm:pt modelId="{674E86F7-853D-4E53-AC58-BABE97F3AD11}">
      <dgm:prSet phldrT="[Text]" custT="1"/>
      <dgm:spPr>
        <a:ln>
          <a:noFill/>
        </a:ln>
        <a:effectLst>
          <a:outerShdw blurRad="50800" dist="38100" dir="2700000" algn="tl" rotWithShape="0">
            <a:prstClr val="black">
              <a:alpha val="40000"/>
            </a:prstClr>
          </a:outerShdw>
        </a:effectLst>
      </dgm:spPr>
      <dgm:t>
        <a:bodyPr/>
        <a:lstStyle/>
        <a:p>
          <a:r>
            <a:rPr lang="en-US" sz="1800" dirty="0"/>
            <a:t>Screen</a:t>
          </a:r>
        </a:p>
      </dgm:t>
    </dgm:pt>
    <dgm:pt modelId="{9940DABC-0000-4EF0-883D-CC45C2632644}" type="parTrans" cxnId="{218C6F10-A512-4790-9E13-52C330D9FA3C}">
      <dgm:prSet/>
      <dgm:spPr/>
      <dgm:t>
        <a:bodyPr/>
        <a:lstStyle/>
        <a:p>
          <a:endParaRPr lang="en-US"/>
        </a:p>
      </dgm:t>
    </dgm:pt>
    <dgm:pt modelId="{821B349D-9E12-4E16-8BC3-6FA33D4AECC4}" type="sibTrans" cxnId="{218C6F10-A512-4790-9E13-52C330D9FA3C}">
      <dgm:prSet/>
      <dgm:spPr/>
      <dgm:t>
        <a:bodyPr/>
        <a:lstStyle/>
        <a:p>
          <a:endParaRPr lang="en-US"/>
        </a:p>
      </dgm:t>
    </dgm:pt>
    <dgm:pt modelId="{240AEABC-100E-430A-8A9B-D9457FC365AF}">
      <dgm:prSet phldrT="[Text]" custT="1"/>
      <dgm:spPr/>
      <dgm:t>
        <a:bodyPr/>
        <a:lstStyle/>
        <a:p>
          <a:r>
            <a:rPr lang="en-US" sz="1800" dirty="0">
              <a:latin typeface="Calibri" panose="020F0502020204030204" pitchFamily="34" charset="0"/>
              <a:cs typeface="Calibri" panose="020F0502020204030204" pitchFamily="34" charset="0"/>
            </a:rPr>
            <a:t>Financial Remaps screen or Spreadsheet upload</a:t>
          </a:r>
        </a:p>
      </dgm:t>
    </dgm:pt>
    <dgm:pt modelId="{A97FBF37-062B-4E2F-A2A1-878007C9A383}" type="parTrans" cxnId="{8573D8B6-0F4A-405D-89E7-45A8C4E810F9}">
      <dgm:prSet/>
      <dgm:spPr/>
      <dgm:t>
        <a:bodyPr/>
        <a:lstStyle/>
        <a:p>
          <a:endParaRPr lang="en-US"/>
        </a:p>
      </dgm:t>
    </dgm:pt>
    <dgm:pt modelId="{ABECDB7B-2110-4C03-932D-5F23DE5C2942}" type="sibTrans" cxnId="{8573D8B6-0F4A-405D-89E7-45A8C4E810F9}">
      <dgm:prSet/>
      <dgm:spPr/>
      <dgm:t>
        <a:bodyPr/>
        <a:lstStyle/>
        <a:p>
          <a:endParaRPr lang="en-US"/>
        </a:p>
      </dgm:t>
    </dgm:pt>
    <dgm:pt modelId="{2A4196F2-0688-44EF-946D-BEC611754F89}">
      <dgm:prSet phldrT="[Text]" custT="1"/>
      <dgm:spPr>
        <a:ln>
          <a:noFill/>
        </a:ln>
        <a:effectLst>
          <a:outerShdw blurRad="50800" dist="38100" dir="8100000" algn="tr" rotWithShape="0">
            <a:prstClr val="black">
              <a:alpha val="40000"/>
            </a:prstClr>
          </a:outerShdw>
        </a:effectLst>
      </dgm:spPr>
      <dgm:t>
        <a:bodyPr/>
        <a:lstStyle/>
        <a:p>
          <a:r>
            <a:rPr lang="en-US" sz="1800" dirty="0"/>
            <a:t>Data Amended</a:t>
          </a:r>
        </a:p>
      </dgm:t>
    </dgm:pt>
    <dgm:pt modelId="{AB234337-5DC8-4E7E-A524-381EFA3A277F}" type="parTrans" cxnId="{4EE29941-F9AA-4CD4-A786-CC95FDA03717}">
      <dgm:prSet/>
      <dgm:spPr/>
      <dgm:t>
        <a:bodyPr/>
        <a:lstStyle/>
        <a:p>
          <a:endParaRPr lang="en-US"/>
        </a:p>
      </dgm:t>
    </dgm:pt>
    <dgm:pt modelId="{FE698649-C09C-42F2-A58C-56371EB69CF8}" type="sibTrans" cxnId="{4EE29941-F9AA-4CD4-A786-CC95FDA03717}">
      <dgm:prSet/>
      <dgm:spPr/>
      <dgm:t>
        <a:bodyPr/>
        <a:lstStyle/>
        <a:p>
          <a:endParaRPr lang="en-US"/>
        </a:p>
      </dgm:t>
    </dgm:pt>
    <dgm:pt modelId="{5861A1E8-7D0A-4DC0-ADBA-96E91A3E94F5}">
      <dgm:prSet phldrT="[Text]" custT="1"/>
      <dgm:spPr/>
      <dgm:t>
        <a:bodyPr/>
        <a:lstStyle/>
        <a:p>
          <a:r>
            <a:rPr lang="en-US" sz="1800" dirty="0">
              <a:latin typeface="Calibri" panose="020F0502020204030204" pitchFamily="34" charset="0"/>
              <a:cs typeface="Calibri" panose="020F0502020204030204" pitchFamily="34" charset="0"/>
            </a:rPr>
            <a:t>Static Data</a:t>
          </a:r>
        </a:p>
      </dgm:t>
    </dgm:pt>
    <dgm:pt modelId="{5FDCAA1A-1E31-45C5-A795-A72004F688B8}" type="parTrans" cxnId="{2DCF8503-DE39-44FF-AFE9-8972A3C0D3B4}">
      <dgm:prSet/>
      <dgm:spPr/>
      <dgm:t>
        <a:bodyPr/>
        <a:lstStyle/>
        <a:p>
          <a:endParaRPr lang="en-US"/>
        </a:p>
      </dgm:t>
    </dgm:pt>
    <dgm:pt modelId="{8FE41EA8-25F7-4C5B-9FB1-5B1C109130AC}" type="sibTrans" cxnId="{2DCF8503-DE39-44FF-AFE9-8972A3C0D3B4}">
      <dgm:prSet/>
      <dgm:spPr/>
      <dgm:t>
        <a:bodyPr/>
        <a:lstStyle/>
        <a:p>
          <a:endParaRPr lang="en-US"/>
        </a:p>
      </dgm:t>
    </dgm:pt>
    <dgm:pt modelId="{1E793A3B-F953-4272-B32F-66F85A5C2B5B}" type="pres">
      <dgm:prSet presAssocID="{0EA8D24D-F771-45DD-9F55-AB458028ACC2}" presName="cycleMatrixDiagram" presStyleCnt="0">
        <dgm:presLayoutVars>
          <dgm:chMax val="1"/>
          <dgm:dir/>
          <dgm:animLvl val="lvl"/>
          <dgm:resizeHandles val="exact"/>
        </dgm:presLayoutVars>
      </dgm:prSet>
      <dgm:spPr/>
      <dgm:t>
        <a:bodyPr/>
        <a:lstStyle/>
        <a:p>
          <a:endParaRPr lang="en-US"/>
        </a:p>
      </dgm:t>
    </dgm:pt>
    <dgm:pt modelId="{B9578CCE-4E8B-47D6-A7C2-351D97CAA10D}" type="pres">
      <dgm:prSet presAssocID="{0EA8D24D-F771-45DD-9F55-AB458028ACC2}" presName="children" presStyleCnt="0"/>
      <dgm:spPr/>
    </dgm:pt>
    <dgm:pt modelId="{66F4E71A-17F4-4D77-96A2-50AA1378EA07}" type="pres">
      <dgm:prSet presAssocID="{0EA8D24D-F771-45DD-9F55-AB458028ACC2}" presName="child1group" presStyleCnt="0"/>
      <dgm:spPr/>
    </dgm:pt>
    <dgm:pt modelId="{F2AE4F60-1900-453B-98F1-33185F5526A3}" type="pres">
      <dgm:prSet presAssocID="{0EA8D24D-F771-45DD-9F55-AB458028ACC2}" presName="child1" presStyleLbl="bgAcc1" presStyleIdx="0" presStyleCnt="4" custScaleX="149539" custScaleY="112647" custLinFactNeighborX="-8556" custLinFactNeighborY="4682"/>
      <dgm:spPr/>
      <dgm:t>
        <a:bodyPr/>
        <a:lstStyle/>
        <a:p>
          <a:endParaRPr lang="en-US"/>
        </a:p>
      </dgm:t>
    </dgm:pt>
    <dgm:pt modelId="{BA833E58-1EAA-4E3F-A516-1C505A7FA5CF}" type="pres">
      <dgm:prSet presAssocID="{0EA8D24D-F771-45DD-9F55-AB458028ACC2}" presName="child1Text" presStyleLbl="bgAcc1" presStyleIdx="0" presStyleCnt="4">
        <dgm:presLayoutVars>
          <dgm:bulletEnabled val="1"/>
        </dgm:presLayoutVars>
      </dgm:prSet>
      <dgm:spPr/>
      <dgm:t>
        <a:bodyPr/>
        <a:lstStyle/>
        <a:p>
          <a:endParaRPr lang="en-US"/>
        </a:p>
      </dgm:t>
    </dgm:pt>
    <dgm:pt modelId="{6C64229F-47DB-4DD8-B94F-AFC171716731}" type="pres">
      <dgm:prSet presAssocID="{0EA8D24D-F771-45DD-9F55-AB458028ACC2}" presName="child2group" presStyleCnt="0"/>
      <dgm:spPr/>
    </dgm:pt>
    <dgm:pt modelId="{29BACC60-315B-47EE-9A92-9201EC4BDEA5}" type="pres">
      <dgm:prSet presAssocID="{0EA8D24D-F771-45DD-9F55-AB458028ACC2}" presName="child2" presStyleLbl="bgAcc1" presStyleIdx="1" presStyleCnt="4" custScaleX="149635" custScaleY="112553" custLinFactNeighborX="10655" custLinFactNeighborY="4635"/>
      <dgm:spPr/>
      <dgm:t>
        <a:bodyPr/>
        <a:lstStyle/>
        <a:p>
          <a:endParaRPr lang="en-US"/>
        </a:p>
      </dgm:t>
    </dgm:pt>
    <dgm:pt modelId="{2E0C4A36-C4F9-4678-BBB9-FF8A9A777DF7}" type="pres">
      <dgm:prSet presAssocID="{0EA8D24D-F771-45DD-9F55-AB458028ACC2}" presName="child2Text" presStyleLbl="bgAcc1" presStyleIdx="1" presStyleCnt="4">
        <dgm:presLayoutVars>
          <dgm:bulletEnabled val="1"/>
        </dgm:presLayoutVars>
      </dgm:prSet>
      <dgm:spPr/>
      <dgm:t>
        <a:bodyPr/>
        <a:lstStyle/>
        <a:p>
          <a:endParaRPr lang="en-US"/>
        </a:p>
      </dgm:t>
    </dgm:pt>
    <dgm:pt modelId="{764BF30C-6CFA-425F-B6E8-D49D8218AE9F}" type="pres">
      <dgm:prSet presAssocID="{0EA8D24D-F771-45DD-9F55-AB458028ACC2}" presName="child3group" presStyleCnt="0"/>
      <dgm:spPr/>
    </dgm:pt>
    <dgm:pt modelId="{75F500A7-0A64-4C0A-9094-D3C10186B5F3}" type="pres">
      <dgm:prSet presAssocID="{0EA8D24D-F771-45DD-9F55-AB458028ACC2}" presName="child3" presStyleLbl="bgAcc1" presStyleIdx="2" presStyleCnt="4" custScaleX="149561" custScaleY="112513" custLinFactNeighborX="10618" custLinFactNeighborY="-6077"/>
      <dgm:spPr/>
      <dgm:t>
        <a:bodyPr/>
        <a:lstStyle/>
        <a:p>
          <a:endParaRPr lang="en-US"/>
        </a:p>
      </dgm:t>
    </dgm:pt>
    <dgm:pt modelId="{1BD9C869-84F5-4B2E-AFB0-46EFF9755D8B}" type="pres">
      <dgm:prSet presAssocID="{0EA8D24D-F771-45DD-9F55-AB458028ACC2}" presName="child3Text" presStyleLbl="bgAcc1" presStyleIdx="2" presStyleCnt="4">
        <dgm:presLayoutVars>
          <dgm:bulletEnabled val="1"/>
        </dgm:presLayoutVars>
      </dgm:prSet>
      <dgm:spPr/>
      <dgm:t>
        <a:bodyPr/>
        <a:lstStyle/>
        <a:p>
          <a:endParaRPr lang="en-US"/>
        </a:p>
      </dgm:t>
    </dgm:pt>
    <dgm:pt modelId="{1C7BEBB7-7322-49D9-B19B-8FAD61DA6FEE}" type="pres">
      <dgm:prSet presAssocID="{0EA8D24D-F771-45DD-9F55-AB458028ACC2}" presName="child4group" presStyleCnt="0"/>
      <dgm:spPr/>
    </dgm:pt>
    <dgm:pt modelId="{10123070-BFAA-4DDE-8DDA-58540ADC710A}" type="pres">
      <dgm:prSet presAssocID="{0EA8D24D-F771-45DD-9F55-AB458028ACC2}" presName="child4" presStyleLbl="bgAcc1" presStyleIdx="3" presStyleCnt="4" custScaleX="149561" custScaleY="112512" custLinFactNeighborX="-12858" custLinFactNeighborY="-6077"/>
      <dgm:spPr/>
      <dgm:t>
        <a:bodyPr/>
        <a:lstStyle/>
        <a:p>
          <a:endParaRPr lang="en-US"/>
        </a:p>
      </dgm:t>
    </dgm:pt>
    <dgm:pt modelId="{BCBD13AE-1CA8-4EBD-9BB5-CCFE5464C10E}" type="pres">
      <dgm:prSet presAssocID="{0EA8D24D-F771-45DD-9F55-AB458028ACC2}" presName="child4Text" presStyleLbl="bgAcc1" presStyleIdx="3" presStyleCnt="4">
        <dgm:presLayoutVars>
          <dgm:bulletEnabled val="1"/>
        </dgm:presLayoutVars>
      </dgm:prSet>
      <dgm:spPr/>
      <dgm:t>
        <a:bodyPr/>
        <a:lstStyle/>
        <a:p>
          <a:endParaRPr lang="en-US"/>
        </a:p>
      </dgm:t>
    </dgm:pt>
    <dgm:pt modelId="{C9C04C4B-E5BC-4CBE-ABA9-608FA191851B}" type="pres">
      <dgm:prSet presAssocID="{0EA8D24D-F771-45DD-9F55-AB458028ACC2}" presName="childPlaceholder" presStyleCnt="0"/>
      <dgm:spPr/>
    </dgm:pt>
    <dgm:pt modelId="{592A6E13-BBC1-41D3-BD9B-B43294650A0F}" type="pres">
      <dgm:prSet presAssocID="{0EA8D24D-F771-45DD-9F55-AB458028ACC2}" presName="circle" presStyleCnt="0"/>
      <dgm:spPr/>
    </dgm:pt>
    <dgm:pt modelId="{0EA54FC1-19CD-48EE-AD51-AD9FB1B26D16}" type="pres">
      <dgm:prSet presAssocID="{0EA8D24D-F771-45DD-9F55-AB458028ACC2}" presName="quadrant1" presStyleLbl="node1" presStyleIdx="0" presStyleCnt="4" custLinFactNeighborX="505" custLinFactNeighborY="1259">
        <dgm:presLayoutVars>
          <dgm:chMax val="1"/>
          <dgm:bulletEnabled val="1"/>
        </dgm:presLayoutVars>
      </dgm:prSet>
      <dgm:spPr/>
      <dgm:t>
        <a:bodyPr/>
        <a:lstStyle/>
        <a:p>
          <a:endParaRPr lang="en-US"/>
        </a:p>
      </dgm:t>
    </dgm:pt>
    <dgm:pt modelId="{4B4651DF-CC87-4432-AF83-B97772B0A73F}" type="pres">
      <dgm:prSet presAssocID="{0EA8D24D-F771-45DD-9F55-AB458028ACC2}" presName="quadrant2" presStyleLbl="node1" presStyleIdx="1" presStyleCnt="4" custLinFactNeighborX="-4114" custLinFactNeighborY="1259">
        <dgm:presLayoutVars>
          <dgm:chMax val="1"/>
          <dgm:bulletEnabled val="1"/>
        </dgm:presLayoutVars>
      </dgm:prSet>
      <dgm:spPr/>
      <dgm:t>
        <a:bodyPr/>
        <a:lstStyle/>
        <a:p>
          <a:endParaRPr lang="en-US"/>
        </a:p>
      </dgm:t>
    </dgm:pt>
    <dgm:pt modelId="{6BC168C5-541F-4A71-BC96-CBDD9CF5E9FB}" type="pres">
      <dgm:prSet presAssocID="{0EA8D24D-F771-45DD-9F55-AB458028ACC2}" presName="quadrant3" presStyleLbl="node1" presStyleIdx="2" presStyleCnt="4" custLinFactNeighborX="-4114" custLinFactNeighborY="-5918">
        <dgm:presLayoutVars>
          <dgm:chMax val="1"/>
          <dgm:bulletEnabled val="1"/>
        </dgm:presLayoutVars>
      </dgm:prSet>
      <dgm:spPr/>
      <dgm:t>
        <a:bodyPr/>
        <a:lstStyle/>
        <a:p>
          <a:endParaRPr lang="en-US"/>
        </a:p>
      </dgm:t>
    </dgm:pt>
    <dgm:pt modelId="{07AC5470-157A-40E5-9AEA-C55B6844DBAA}" type="pres">
      <dgm:prSet presAssocID="{0EA8D24D-F771-45DD-9F55-AB458028ACC2}" presName="quadrant4" presStyleLbl="node1" presStyleIdx="3" presStyleCnt="4" custLinFactNeighborX="505" custLinFactNeighborY="-5918">
        <dgm:presLayoutVars>
          <dgm:chMax val="1"/>
          <dgm:bulletEnabled val="1"/>
        </dgm:presLayoutVars>
      </dgm:prSet>
      <dgm:spPr/>
      <dgm:t>
        <a:bodyPr/>
        <a:lstStyle/>
        <a:p>
          <a:endParaRPr lang="en-US"/>
        </a:p>
      </dgm:t>
    </dgm:pt>
    <dgm:pt modelId="{06373B0A-460E-49C7-BC0E-E9CA8042222B}" type="pres">
      <dgm:prSet presAssocID="{0EA8D24D-F771-45DD-9F55-AB458028ACC2}" presName="quadrantPlaceholder" presStyleCnt="0"/>
      <dgm:spPr/>
    </dgm:pt>
    <dgm:pt modelId="{9B725D91-6858-4380-BFA6-C81E20F17A77}" type="pres">
      <dgm:prSet presAssocID="{0EA8D24D-F771-45DD-9F55-AB458028ACC2}" presName="center1" presStyleLbl="fgShp" presStyleIdx="0" presStyleCnt="2" custLinFactNeighborX="-7489" custLinFactNeighborY="-2892"/>
      <dgm:spPr/>
    </dgm:pt>
    <dgm:pt modelId="{CAA3F525-A118-44D9-9B2E-7792573C25BC}" type="pres">
      <dgm:prSet presAssocID="{0EA8D24D-F771-45DD-9F55-AB458028ACC2}" presName="center2" presStyleLbl="fgShp" presStyleIdx="1" presStyleCnt="2" custLinFactNeighborX="-7489" custLinFactNeighborY="-5292"/>
      <dgm:spPr/>
    </dgm:pt>
  </dgm:ptLst>
  <dgm:cxnLst>
    <dgm:cxn modelId="{27BE35DA-43B8-4650-8DEB-A50DE1BE4FB2}" type="presOf" srcId="{0EA8D24D-F771-45DD-9F55-AB458028ACC2}" destId="{1E793A3B-F953-4272-B32F-66F85A5C2B5B}" srcOrd="0" destOrd="0" presId="urn:microsoft.com/office/officeart/2005/8/layout/cycle4"/>
    <dgm:cxn modelId="{8A70037E-3615-457C-A7DD-C12417BADFB8}" type="presOf" srcId="{E2B1FA8D-C2D2-4E50-B785-97195BCFB6C9}" destId="{0EA54FC1-19CD-48EE-AD51-AD9FB1B26D16}" srcOrd="0" destOrd="0" presId="urn:microsoft.com/office/officeart/2005/8/layout/cycle4"/>
    <dgm:cxn modelId="{BE8AD2CB-5BDA-4EFE-B34B-6F20BB74D8AF}" type="presOf" srcId="{5861A1E8-7D0A-4DC0-ADBA-96E91A3E94F5}" destId="{10123070-BFAA-4DDE-8DDA-58540ADC710A}" srcOrd="0" destOrd="0" presId="urn:microsoft.com/office/officeart/2005/8/layout/cycle4"/>
    <dgm:cxn modelId="{2DCF8503-DE39-44FF-AFE9-8972A3C0D3B4}" srcId="{2A4196F2-0688-44EF-946D-BEC611754F89}" destId="{5861A1E8-7D0A-4DC0-ADBA-96E91A3E94F5}" srcOrd="0" destOrd="0" parTransId="{5FDCAA1A-1E31-45C5-A795-A72004F688B8}" sibTransId="{8FE41EA8-25F7-4C5B-9FB1-5B1C109130AC}"/>
    <dgm:cxn modelId="{D030AE3D-5924-4C8C-8715-C51359B61609}" type="presOf" srcId="{C25BF6C9-914A-4FF5-899E-E034BFF63BE3}" destId="{BA833E58-1EAA-4E3F-A516-1C505A7FA5CF}" srcOrd="1" destOrd="0" presId="urn:microsoft.com/office/officeart/2005/8/layout/cycle4"/>
    <dgm:cxn modelId="{9D232A93-209D-4ED9-AC55-DCE90F043A41}" srcId="{E2B1FA8D-C2D2-4E50-B785-97195BCFB6C9}" destId="{C25BF6C9-914A-4FF5-899E-E034BFF63BE3}" srcOrd="0" destOrd="0" parTransId="{E5B73083-7B31-4307-9E44-86ADA9610CED}" sibTransId="{15F771E1-8858-42F4-8867-8DE2332D3CF3}"/>
    <dgm:cxn modelId="{218C6F10-A512-4790-9E13-52C330D9FA3C}" srcId="{0EA8D24D-F771-45DD-9F55-AB458028ACC2}" destId="{674E86F7-853D-4E53-AC58-BABE97F3AD11}" srcOrd="2" destOrd="0" parTransId="{9940DABC-0000-4EF0-883D-CC45C2632644}" sibTransId="{821B349D-9E12-4E16-8BC3-6FA33D4AECC4}"/>
    <dgm:cxn modelId="{D94600DD-57AB-4939-9F84-5EB538B6DE1A}" type="presOf" srcId="{240AEABC-100E-430A-8A9B-D9457FC365AF}" destId="{1BD9C869-84F5-4B2E-AFB0-46EFF9755D8B}" srcOrd="1" destOrd="0" presId="urn:microsoft.com/office/officeart/2005/8/layout/cycle4"/>
    <dgm:cxn modelId="{4F4968C3-FDF6-42AD-A57D-A176B2F029C1}" type="presOf" srcId="{F667E19A-EF0E-42FA-A0ED-B7995EEFA1A0}" destId="{2E0C4A36-C4F9-4678-BBB9-FF8A9A777DF7}" srcOrd="1" destOrd="0" presId="urn:microsoft.com/office/officeart/2005/8/layout/cycle4"/>
    <dgm:cxn modelId="{C4FD69D7-5B3E-43E6-9A68-CA4FA3432E7E}" type="presOf" srcId="{2A4196F2-0688-44EF-946D-BEC611754F89}" destId="{07AC5470-157A-40E5-9AEA-C55B6844DBAA}" srcOrd="0" destOrd="0" presId="urn:microsoft.com/office/officeart/2005/8/layout/cycle4"/>
    <dgm:cxn modelId="{556204AF-31EA-4297-899A-77F6DE8EFB4D}" type="presOf" srcId="{D3901425-B338-477F-9374-CD0F73D4416F}" destId="{4B4651DF-CC87-4432-AF83-B97772B0A73F}" srcOrd="0" destOrd="0" presId="urn:microsoft.com/office/officeart/2005/8/layout/cycle4"/>
    <dgm:cxn modelId="{5113ECB8-5C39-477F-943A-D78F2166BFDD}" type="presOf" srcId="{5861A1E8-7D0A-4DC0-ADBA-96E91A3E94F5}" destId="{BCBD13AE-1CA8-4EBD-9BB5-CCFE5464C10E}" srcOrd="1" destOrd="0" presId="urn:microsoft.com/office/officeart/2005/8/layout/cycle4"/>
    <dgm:cxn modelId="{46450BC8-A5FD-4A8D-86AA-C2EA8B3288CB}" type="presOf" srcId="{674E86F7-853D-4E53-AC58-BABE97F3AD11}" destId="{6BC168C5-541F-4A71-BC96-CBDD9CF5E9FB}" srcOrd="0" destOrd="0" presId="urn:microsoft.com/office/officeart/2005/8/layout/cycle4"/>
    <dgm:cxn modelId="{88BD620C-888F-4EC9-903A-7ED84F04A5FE}" type="presOf" srcId="{F667E19A-EF0E-42FA-A0ED-B7995EEFA1A0}" destId="{29BACC60-315B-47EE-9A92-9201EC4BDEA5}" srcOrd="0" destOrd="0" presId="urn:microsoft.com/office/officeart/2005/8/layout/cycle4"/>
    <dgm:cxn modelId="{E5AD58D3-B7F4-4494-8B84-F74157BB9C24}" srcId="{0EA8D24D-F771-45DD-9F55-AB458028ACC2}" destId="{E2B1FA8D-C2D2-4E50-B785-97195BCFB6C9}" srcOrd="0" destOrd="0" parTransId="{3506F1EF-B313-4E34-9B3D-C81168E49426}" sibTransId="{18DCFD00-8A9B-4DB3-AB35-A236D77A13C0}"/>
    <dgm:cxn modelId="{A797F025-C6AD-42D5-AE29-021E20BDA94F}" srcId="{D3901425-B338-477F-9374-CD0F73D4416F}" destId="{F667E19A-EF0E-42FA-A0ED-B7995EEFA1A0}" srcOrd="0" destOrd="0" parTransId="{F01C5CB0-503F-4CC4-86D8-FF3707CCFF6B}" sibTransId="{D58680AD-6A05-48DA-B28B-B66BA7CA92AE}"/>
    <dgm:cxn modelId="{F4BF475C-A63A-4A58-8A56-39EC754E9F12}" type="presOf" srcId="{C25BF6C9-914A-4FF5-899E-E034BFF63BE3}" destId="{F2AE4F60-1900-453B-98F1-33185F5526A3}" srcOrd="0" destOrd="0" presId="urn:microsoft.com/office/officeart/2005/8/layout/cycle4"/>
    <dgm:cxn modelId="{723F4787-1888-4575-8D39-A25FFEE352FA}" srcId="{0EA8D24D-F771-45DD-9F55-AB458028ACC2}" destId="{D3901425-B338-477F-9374-CD0F73D4416F}" srcOrd="1" destOrd="0" parTransId="{05A24943-7C7E-4039-B182-7DF0FCF047A8}" sibTransId="{C4AF472E-34B2-4CAD-9965-80CD2998AE25}"/>
    <dgm:cxn modelId="{9149A3F8-9BBE-495C-B24E-F94D5FEE3825}" type="presOf" srcId="{240AEABC-100E-430A-8A9B-D9457FC365AF}" destId="{75F500A7-0A64-4C0A-9094-D3C10186B5F3}" srcOrd="0" destOrd="0" presId="urn:microsoft.com/office/officeart/2005/8/layout/cycle4"/>
    <dgm:cxn modelId="{4EE29941-F9AA-4CD4-A786-CC95FDA03717}" srcId="{0EA8D24D-F771-45DD-9F55-AB458028ACC2}" destId="{2A4196F2-0688-44EF-946D-BEC611754F89}" srcOrd="3" destOrd="0" parTransId="{AB234337-5DC8-4E7E-A524-381EFA3A277F}" sibTransId="{FE698649-C09C-42F2-A58C-56371EB69CF8}"/>
    <dgm:cxn modelId="{8573D8B6-0F4A-405D-89E7-45A8C4E810F9}" srcId="{674E86F7-853D-4E53-AC58-BABE97F3AD11}" destId="{240AEABC-100E-430A-8A9B-D9457FC365AF}" srcOrd="0" destOrd="0" parTransId="{A97FBF37-062B-4E2F-A2A1-878007C9A383}" sibTransId="{ABECDB7B-2110-4C03-932D-5F23DE5C2942}"/>
    <dgm:cxn modelId="{E876DD21-82C0-41C4-B1F4-79F73137F0F8}" type="presParOf" srcId="{1E793A3B-F953-4272-B32F-66F85A5C2B5B}" destId="{B9578CCE-4E8B-47D6-A7C2-351D97CAA10D}" srcOrd="0" destOrd="0" presId="urn:microsoft.com/office/officeart/2005/8/layout/cycle4"/>
    <dgm:cxn modelId="{A4816B3A-0B2C-4FC0-A31E-AA145CD83C81}" type="presParOf" srcId="{B9578CCE-4E8B-47D6-A7C2-351D97CAA10D}" destId="{66F4E71A-17F4-4D77-96A2-50AA1378EA07}" srcOrd="0" destOrd="0" presId="urn:microsoft.com/office/officeart/2005/8/layout/cycle4"/>
    <dgm:cxn modelId="{3F03B9B8-A144-4D86-8BF3-733C84368023}" type="presParOf" srcId="{66F4E71A-17F4-4D77-96A2-50AA1378EA07}" destId="{F2AE4F60-1900-453B-98F1-33185F5526A3}" srcOrd="0" destOrd="0" presId="urn:microsoft.com/office/officeart/2005/8/layout/cycle4"/>
    <dgm:cxn modelId="{4091B6D1-8BCF-4081-BF23-9E9C864EADB3}" type="presParOf" srcId="{66F4E71A-17F4-4D77-96A2-50AA1378EA07}" destId="{BA833E58-1EAA-4E3F-A516-1C505A7FA5CF}" srcOrd="1" destOrd="0" presId="urn:microsoft.com/office/officeart/2005/8/layout/cycle4"/>
    <dgm:cxn modelId="{C62645B9-2A84-4EE6-86B0-C3FC2A6F18AE}" type="presParOf" srcId="{B9578CCE-4E8B-47D6-A7C2-351D97CAA10D}" destId="{6C64229F-47DB-4DD8-B94F-AFC171716731}" srcOrd="1" destOrd="0" presId="urn:microsoft.com/office/officeart/2005/8/layout/cycle4"/>
    <dgm:cxn modelId="{6D84AFB6-D9FE-4A74-B1C9-D065F4D07991}" type="presParOf" srcId="{6C64229F-47DB-4DD8-B94F-AFC171716731}" destId="{29BACC60-315B-47EE-9A92-9201EC4BDEA5}" srcOrd="0" destOrd="0" presId="urn:microsoft.com/office/officeart/2005/8/layout/cycle4"/>
    <dgm:cxn modelId="{0D67F645-E468-4E99-B342-40748A8DCA89}" type="presParOf" srcId="{6C64229F-47DB-4DD8-B94F-AFC171716731}" destId="{2E0C4A36-C4F9-4678-BBB9-FF8A9A777DF7}" srcOrd="1" destOrd="0" presId="urn:microsoft.com/office/officeart/2005/8/layout/cycle4"/>
    <dgm:cxn modelId="{A8706A48-BD57-4439-86F2-4C7B4E1C0268}" type="presParOf" srcId="{B9578CCE-4E8B-47D6-A7C2-351D97CAA10D}" destId="{764BF30C-6CFA-425F-B6E8-D49D8218AE9F}" srcOrd="2" destOrd="0" presId="urn:microsoft.com/office/officeart/2005/8/layout/cycle4"/>
    <dgm:cxn modelId="{A08FC1BF-EC8A-45CF-9E78-00D8EC4D4CFD}" type="presParOf" srcId="{764BF30C-6CFA-425F-B6E8-D49D8218AE9F}" destId="{75F500A7-0A64-4C0A-9094-D3C10186B5F3}" srcOrd="0" destOrd="0" presId="urn:microsoft.com/office/officeart/2005/8/layout/cycle4"/>
    <dgm:cxn modelId="{37BB5508-C455-4EC8-94C3-D88912DDC957}" type="presParOf" srcId="{764BF30C-6CFA-425F-B6E8-D49D8218AE9F}" destId="{1BD9C869-84F5-4B2E-AFB0-46EFF9755D8B}" srcOrd="1" destOrd="0" presId="urn:microsoft.com/office/officeart/2005/8/layout/cycle4"/>
    <dgm:cxn modelId="{0931E5EF-34CE-4D3E-BD82-B0F189C68BC1}" type="presParOf" srcId="{B9578CCE-4E8B-47D6-A7C2-351D97CAA10D}" destId="{1C7BEBB7-7322-49D9-B19B-8FAD61DA6FEE}" srcOrd="3" destOrd="0" presId="urn:microsoft.com/office/officeart/2005/8/layout/cycle4"/>
    <dgm:cxn modelId="{58080E32-473D-4469-9869-51F5AD0B49A2}" type="presParOf" srcId="{1C7BEBB7-7322-49D9-B19B-8FAD61DA6FEE}" destId="{10123070-BFAA-4DDE-8DDA-58540ADC710A}" srcOrd="0" destOrd="0" presId="urn:microsoft.com/office/officeart/2005/8/layout/cycle4"/>
    <dgm:cxn modelId="{CE2D1FCF-3C8E-4318-B8E2-E9B2CB91799A}" type="presParOf" srcId="{1C7BEBB7-7322-49D9-B19B-8FAD61DA6FEE}" destId="{BCBD13AE-1CA8-4EBD-9BB5-CCFE5464C10E}" srcOrd="1" destOrd="0" presId="urn:microsoft.com/office/officeart/2005/8/layout/cycle4"/>
    <dgm:cxn modelId="{D62AA202-61AA-4639-905B-E9C9AE687576}" type="presParOf" srcId="{B9578CCE-4E8B-47D6-A7C2-351D97CAA10D}" destId="{C9C04C4B-E5BC-4CBE-ABA9-608FA191851B}" srcOrd="4" destOrd="0" presId="urn:microsoft.com/office/officeart/2005/8/layout/cycle4"/>
    <dgm:cxn modelId="{F4212995-C675-4462-B66B-EC0E1F9EDBB4}" type="presParOf" srcId="{1E793A3B-F953-4272-B32F-66F85A5C2B5B}" destId="{592A6E13-BBC1-41D3-BD9B-B43294650A0F}" srcOrd="1" destOrd="0" presId="urn:microsoft.com/office/officeart/2005/8/layout/cycle4"/>
    <dgm:cxn modelId="{29189BAC-8CB5-4DFB-ACC6-F8459D141283}" type="presParOf" srcId="{592A6E13-BBC1-41D3-BD9B-B43294650A0F}" destId="{0EA54FC1-19CD-48EE-AD51-AD9FB1B26D16}" srcOrd="0" destOrd="0" presId="urn:microsoft.com/office/officeart/2005/8/layout/cycle4"/>
    <dgm:cxn modelId="{865910AA-A0C1-419D-93C6-E10DA3CED454}" type="presParOf" srcId="{592A6E13-BBC1-41D3-BD9B-B43294650A0F}" destId="{4B4651DF-CC87-4432-AF83-B97772B0A73F}" srcOrd="1" destOrd="0" presId="urn:microsoft.com/office/officeart/2005/8/layout/cycle4"/>
    <dgm:cxn modelId="{2A9F2411-0C32-40C4-9B61-B0BC4CA1E253}" type="presParOf" srcId="{592A6E13-BBC1-41D3-BD9B-B43294650A0F}" destId="{6BC168C5-541F-4A71-BC96-CBDD9CF5E9FB}" srcOrd="2" destOrd="0" presId="urn:microsoft.com/office/officeart/2005/8/layout/cycle4"/>
    <dgm:cxn modelId="{D08E3050-83BB-4B9F-B7A8-DE3F112F7EDA}" type="presParOf" srcId="{592A6E13-BBC1-41D3-BD9B-B43294650A0F}" destId="{07AC5470-157A-40E5-9AEA-C55B6844DBAA}" srcOrd="3" destOrd="0" presId="urn:microsoft.com/office/officeart/2005/8/layout/cycle4"/>
    <dgm:cxn modelId="{125D1AF5-726F-4DE1-B8CE-FF67245AA0C0}" type="presParOf" srcId="{592A6E13-BBC1-41D3-BD9B-B43294650A0F}" destId="{06373B0A-460E-49C7-BC0E-E9CA8042222B}" srcOrd="4" destOrd="0" presId="urn:microsoft.com/office/officeart/2005/8/layout/cycle4"/>
    <dgm:cxn modelId="{53C5F195-CDF2-4AF3-A5BD-89C612C7E8B9}" type="presParOf" srcId="{1E793A3B-F953-4272-B32F-66F85A5C2B5B}" destId="{9B725D91-6858-4380-BFA6-C81E20F17A77}" srcOrd="2" destOrd="0" presId="urn:microsoft.com/office/officeart/2005/8/layout/cycle4"/>
    <dgm:cxn modelId="{1827CCFB-952D-48D1-8818-24B04EF33681}" type="presParOf" srcId="{1E793A3B-F953-4272-B32F-66F85A5C2B5B}" destId="{CAA3F525-A118-44D9-9B2E-7792573C25BC}"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6B342B7-E80A-48F4-BFCB-A9BA1915E35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F32B926F-D537-42F3-8AFD-C806DB46139A}">
      <dgm:prSet phldrT="[Text]" custT="1"/>
      <dgm:spPr>
        <a:effectLst>
          <a:outerShdw blurRad="50800" dist="38100" dir="18900000" algn="bl" rotWithShape="0">
            <a:prstClr val="black">
              <a:alpha val="40000"/>
            </a:prstClr>
          </a:outerShdw>
        </a:effectLst>
      </dgm:spPr>
      <dgm:t>
        <a:bodyPr/>
        <a:lstStyle/>
        <a:p>
          <a:r>
            <a:rPr lang="en-US" sz="1800" b="1" dirty="0"/>
            <a:t>Tables</a:t>
          </a:r>
          <a:r>
            <a:rPr lang="en-US" sz="1800" b="1" dirty="0">
              <a:solidFill>
                <a:schemeClr val="tx1"/>
              </a:solidFill>
            </a:rPr>
            <a:t> </a:t>
          </a:r>
          <a:r>
            <a:rPr lang="en-US" sz="1800" b="1" dirty="0"/>
            <a:t>applicable</a:t>
          </a:r>
        </a:p>
      </dgm:t>
    </dgm:pt>
    <dgm:pt modelId="{9DA9C1F1-FF8F-4403-89A7-791F238CBB55}" type="parTrans" cxnId="{4AD567E5-F585-43EB-9A2E-C9A6C200D0E9}">
      <dgm:prSet/>
      <dgm:spPr/>
      <dgm:t>
        <a:bodyPr/>
        <a:lstStyle/>
        <a:p>
          <a:endParaRPr lang="en-US"/>
        </a:p>
      </dgm:t>
    </dgm:pt>
    <dgm:pt modelId="{76E464E0-E47A-4809-80FC-9B9F3163BB08}" type="sibTrans" cxnId="{4AD567E5-F585-43EB-9A2E-C9A6C200D0E9}">
      <dgm:prSet/>
      <dgm:spPr/>
      <dgm:t>
        <a:bodyPr/>
        <a:lstStyle/>
        <a:p>
          <a:endParaRPr lang="en-US"/>
        </a:p>
      </dgm:t>
    </dgm:pt>
    <dgm:pt modelId="{9DBDF25C-2303-4908-B2B6-E0A76F2834BF}">
      <dgm:prSet phldrT="[Text]" custT="1"/>
      <dgm:spPr>
        <a:effectLst>
          <a:outerShdw blurRad="50800" dist="38100" dir="18900000" algn="bl" rotWithShape="0">
            <a:prstClr val="black">
              <a:alpha val="40000"/>
            </a:prstClr>
          </a:outerShdw>
        </a:effectLst>
      </dgm:spPr>
      <dgm:t>
        <a:bodyPr/>
        <a:lstStyle/>
        <a:p>
          <a:r>
            <a:rPr lang="en-US" sz="1800" dirty="0" err="1"/>
            <a:t>Fin_Adj</a:t>
          </a:r>
          <a:r>
            <a:rPr lang="en-US" sz="1800" dirty="0"/>
            <a:t> Headers</a:t>
          </a:r>
        </a:p>
      </dgm:t>
    </dgm:pt>
    <dgm:pt modelId="{D47B7BB0-7FD2-49DB-BBED-487D66915746}" type="parTrans" cxnId="{69820962-9A2A-419D-BFD5-B1D418FEF222}">
      <dgm:prSet/>
      <dgm:spPr/>
      <dgm:t>
        <a:bodyPr/>
        <a:lstStyle/>
        <a:p>
          <a:endParaRPr lang="en-US"/>
        </a:p>
      </dgm:t>
    </dgm:pt>
    <dgm:pt modelId="{5EAA5AEB-C8B1-42FC-A59B-164B1A2DAD21}" type="sibTrans" cxnId="{69820962-9A2A-419D-BFD5-B1D418FEF222}">
      <dgm:prSet/>
      <dgm:spPr/>
      <dgm:t>
        <a:bodyPr/>
        <a:lstStyle/>
        <a:p>
          <a:endParaRPr lang="en-US"/>
        </a:p>
      </dgm:t>
    </dgm:pt>
    <dgm:pt modelId="{7BEB3F11-8A9B-459F-8F34-316F5849086B}">
      <dgm:prSet phldrT="[Text]" custT="1"/>
      <dgm:spPr>
        <a:effectLst>
          <a:outerShdw blurRad="50800" dist="38100" dir="18900000" algn="bl" rotWithShape="0">
            <a:prstClr val="black">
              <a:alpha val="40000"/>
            </a:prstClr>
          </a:outerShdw>
        </a:effectLst>
      </dgm:spPr>
      <dgm:t>
        <a:bodyPr/>
        <a:lstStyle/>
        <a:p>
          <a:r>
            <a:rPr lang="en-US" sz="1800" b="1" dirty="0"/>
            <a:t>Operation</a:t>
          </a:r>
        </a:p>
      </dgm:t>
    </dgm:pt>
    <dgm:pt modelId="{4C49B1C5-5EAF-4460-992D-76989C84ECDB}" type="parTrans" cxnId="{5830BCEF-8321-4523-811F-68C2A1E82CC2}">
      <dgm:prSet/>
      <dgm:spPr/>
      <dgm:t>
        <a:bodyPr/>
        <a:lstStyle/>
        <a:p>
          <a:endParaRPr lang="en-US"/>
        </a:p>
      </dgm:t>
    </dgm:pt>
    <dgm:pt modelId="{E4328520-2BEB-4BFB-BE08-A94BA721FA35}" type="sibTrans" cxnId="{5830BCEF-8321-4523-811F-68C2A1E82CC2}">
      <dgm:prSet/>
      <dgm:spPr/>
      <dgm:t>
        <a:bodyPr/>
        <a:lstStyle/>
        <a:p>
          <a:endParaRPr lang="en-US"/>
        </a:p>
      </dgm:t>
    </dgm:pt>
    <dgm:pt modelId="{59464DF3-2D34-4E33-A03A-DBEE8210FBC3}">
      <dgm:prSet phldrT="[Text]" custT="1"/>
      <dgm:spPr>
        <a:effectLst>
          <a:outerShdw blurRad="50800" dist="38100" dir="18900000" algn="bl" rotWithShape="0">
            <a:prstClr val="black">
              <a:alpha val="40000"/>
            </a:prstClr>
          </a:outerShdw>
        </a:effectLst>
      </dgm:spPr>
      <dgm:t>
        <a:bodyPr/>
        <a:lstStyle/>
        <a:p>
          <a:r>
            <a:rPr lang="en-US" sz="1800" dirty="0"/>
            <a:t>Works on the version of the financial tables inclusive of any adjustments processed to date.</a:t>
          </a:r>
        </a:p>
      </dgm:t>
    </dgm:pt>
    <dgm:pt modelId="{2AEBD79E-F36A-4AF4-B91B-3D78F8E86851}" type="parTrans" cxnId="{53E42FA9-0AE1-45FF-B784-7DBCC9A68814}">
      <dgm:prSet/>
      <dgm:spPr/>
      <dgm:t>
        <a:bodyPr/>
        <a:lstStyle/>
        <a:p>
          <a:endParaRPr lang="en-US"/>
        </a:p>
      </dgm:t>
    </dgm:pt>
    <dgm:pt modelId="{787E45B0-E0F6-4A74-BEAD-BDF4C2C6CD1F}" type="sibTrans" cxnId="{53E42FA9-0AE1-45FF-B784-7DBCC9A68814}">
      <dgm:prSet/>
      <dgm:spPr/>
      <dgm:t>
        <a:bodyPr/>
        <a:lstStyle/>
        <a:p>
          <a:endParaRPr lang="en-US"/>
        </a:p>
      </dgm:t>
    </dgm:pt>
    <dgm:pt modelId="{FF43F6FF-6033-4A8D-8744-714C26FFF3CD}">
      <dgm:prSet custT="1"/>
      <dgm:spPr>
        <a:effectLst>
          <a:outerShdw blurRad="50800" dist="38100" dir="18900000" algn="bl" rotWithShape="0">
            <a:prstClr val="black">
              <a:alpha val="40000"/>
            </a:prstClr>
          </a:outerShdw>
        </a:effectLst>
      </dgm:spPr>
      <dgm:t>
        <a:bodyPr/>
        <a:lstStyle/>
        <a:p>
          <a:r>
            <a:rPr lang="en-US" sz="1800" dirty="0" err="1"/>
            <a:t>Fin_Adj</a:t>
          </a:r>
          <a:r>
            <a:rPr lang="en-US" sz="1800" dirty="0"/>
            <a:t> Details</a:t>
          </a:r>
        </a:p>
      </dgm:t>
    </dgm:pt>
    <dgm:pt modelId="{8F5A2413-3FF8-4CFA-BFD4-24FC50F6A674}" type="parTrans" cxnId="{3CF4AA0A-B62D-4482-871E-70831C98B22C}">
      <dgm:prSet/>
      <dgm:spPr/>
      <dgm:t>
        <a:bodyPr/>
        <a:lstStyle/>
        <a:p>
          <a:endParaRPr lang="en-US"/>
        </a:p>
      </dgm:t>
    </dgm:pt>
    <dgm:pt modelId="{B7C873DD-3158-482E-8514-9738065F9E48}" type="sibTrans" cxnId="{3CF4AA0A-B62D-4482-871E-70831C98B22C}">
      <dgm:prSet/>
      <dgm:spPr/>
      <dgm:t>
        <a:bodyPr/>
        <a:lstStyle/>
        <a:p>
          <a:endParaRPr lang="en-US"/>
        </a:p>
      </dgm:t>
    </dgm:pt>
    <dgm:pt modelId="{DB85E627-57F7-4663-B234-C5D22ED79A57}">
      <dgm:prSet custT="1"/>
      <dgm:spPr>
        <a:effectLst>
          <a:outerShdw blurRad="50800" dist="38100" dir="18900000" algn="bl" rotWithShape="0">
            <a:prstClr val="black">
              <a:alpha val="40000"/>
            </a:prstClr>
          </a:outerShdw>
        </a:effectLst>
      </dgm:spPr>
      <dgm:t>
        <a:bodyPr/>
        <a:lstStyle/>
        <a:p>
          <a:r>
            <a:rPr lang="en-US" sz="1800" dirty="0" err="1"/>
            <a:t>Fin_Adj</a:t>
          </a:r>
          <a:r>
            <a:rPr lang="en-US" sz="1800" dirty="0"/>
            <a:t> Remaps</a:t>
          </a:r>
        </a:p>
      </dgm:t>
    </dgm:pt>
    <dgm:pt modelId="{01D106A1-2AFB-48CA-B2A9-022CEEBC8DA1}" type="parTrans" cxnId="{8FD2FE0F-9D40-4636-8050-E5165C2D9969}">
      <dgm:prSet/>
      <dgm:spPr/>
      <dgm:t>
        <a:bodyPr/>
        <a:lstStyle/>
        <a:p>
          <a:endParaRPr lang="en-US"/>
        </a:p>
      </dgm:t>
    </dgm:pt>
    <dgm:pt modelId="{FA75A3EB-394D-4F50-8FA9-CC429734BCD8}" type="sibTrans" cxnId="{8FD2FE0F-9D40-4636-8050-E5165C2D9969}">
      <dgm:prSet/>
      <dgm:spPr/>
      <dgm:t>
        <a:bodyPr/>
        <a:lstStyle/>
        <a:p>
          <a:endParaRPr lang="en-US"/>
        </a:p>
      </dgm:t>
    </dgm:pt>
    <dgm:pt modelId="{E6C947FE-CF17-4FEA-B703-419FA6B1D0A0}">
      <dgm:prSet custT="1"/>
      <dgm:spPr>
        <a:effectLst>
          <a:outerShdw blurRad="50800" dist="38100" dir="18900000" algn="bl" rotWithShape="0">
            <a:prstClr val="black">
              <a:alpha val="40000"/>
            </a:prstClr>
          </a:outerShdw>
        </a:effectLst>
      </dgm:spPr>
      <dgm:t>
        <a:bodyPr/>
        <a:lstStyle/>
        <a:p>
          <a:r>
            <a:rPr lang="en-US" sz="1800" dirty="0" err="1"/>
            <a:t>Fin_Daily</a:t>
          </a:r>
          <a:r>
            <a:rPr lang="en-US" sz="1800" dirty="0"/>
            <a:t> Audit</a:t>
          </a:r>
        </a:p>
      </dgm:t>
    </dgm:pt>
    <dgm:pt modelId="{E6508E53-0FCE-4A44-A8E7-8C38E03048CE}" type="parTrans" cxnId="{CEC905CE-66F8-4CC0-961C-6B019719381E}">
      <dgm:prSet/>
      <dgm:spPr/>
      <dgm:t>
        <a:bodyPr/>
        <a:lstStyle/>
        <a:p>
          <a:endParaRPr lang="en-US"/>
        </a:p>
      </dgm:t>
    </dgm:pt>
    <dgm:pt modelId="{B0344ADE-9903-4208-95A8-260FCF55195F}" type="sibTrans" cxnId="{CEC905CE-66F8-4CC0-961C-6B019719381E}">
      <dgm:prSet/>
      <dgm:spPr/>
      <dgm:t>
        <a:bodyPr/>
        <a:lstStyle/>
        <a:p>
          <a:endParaRPr lang="en-US"/>
        </a:p>
      </dgm:t>
    </dgm:pt>
    <dgm:pt modelId="{C318399E-A747-404B-B7E5-662714F78BA5}">
      <dgm:prSet custT="1"/>
      <dgm:spPr>
        <a:effectLst>
          <a:outerShdw blurRad="50800" dist="38100" dir="18900000" algn="bl" rotWithShape="0">
            <a:prstClr val="black">
              <a:alpha val="40000"/>
            </a:prstClr>
          </a:outerShdw>
        </a:effectLst>
      </dgm:spPr>
      <dgm:t>
        <a:bodyPr/>
        <a:lstStyle/>
        <a:p>
          <a:r>
            <a:rPr lang="en-US" sz="1800" dirty="0" err="1"/>
            <a:t>Fin_History</a:t>
          </a:r>
          <a:r>
            <a:rPr lang="en-US" sz="1800" dirty="0"/>
            <a:t> Audit</a:t>
          </a:r>
        </a:p>
      </dgm:t>
    </dgm:pt>
    <dgm:pt modelId="{3A95E032-F56E-4F8A-8783-850684C3D36F}" type="parTrans" cxnId="{C7D21B70-941A-487F-9883-B284C8F164FB}">
      <dgm:prSet/>
      <dgm:spPr/>
      <dgm:t>
        <a:bodyPr/>
        <a:lstStyle/>
        <a:p>
          <a:endParaRPr lang="en-US"/>
        </a:p>
      </dgm:t>
    </dgm:pt>
    <dgm:pt modelId="{0AFF3C24-37B9-4321-A46A-281248B2DDDC}" type="sibTrans" cxnId="{C7D21B70-941A-487F-9883-B284C8F164FB}">
      <dgm:prSet/>
      <dgm:spPr/>
      <dgm:t>
        <a:bodyPr/>
        <a:lstStyle/>
        <a:p>
          <a:endParaRPr lang="en-US"/>
        </a:p>
      </dgm:t>
    </dgm:pt>
    <dgm:pt modelId="{3D446A31-2CD0-479C-B125-F6BE245D52A8}" type="pres">
      <dgm:prSet presAssocID="{76B342B7-E80A-48F4-BFCB-A9BA1915E35A}" presName="Name0" presStyleCnt="0">
        <dgm:presLayoutVars>
          <dgm:dir/>
          <dgm:animLvl val="lvl"/>
          <dgm:resizeHandles val="exact"/>
        </dgm:presLayoutVars>
      </dgm:prSet>
      <dgm:spPr/>
      <dgm:t>
        <a:bodyPr/>
        <a:lstStyle/>
        <a:p>
          <a:endParaRPr lang="en-US"/>
        </a:p>
      </dgm:t>
    </dgm:pt>
    <dgm:pt modelId="{1BA79CFB-564E-4723-8D53-1A8C6E3E26B5}" type="pres">
      <dgm:prSet presAssocID="{F32B926F-D537-42F3-8AFD-C806DB46139A}" presName="composite" presStyleCnt="0"/>
      <dgm:spPr/>
    </dgm:pt>
    <dgm:pt modelId="{94B010D7-9210-4989-A94F-9F6EF28CFE41}" type="pres">
      <dgm:prSet presAssocID="{F32B926F-D537-42F3-8AFD-C806DB46139A}" presName="parTx" presStyleLbl="alignNode1" presStyleIdx="0" presStyleCnt="2" custScaleX="97227" custScaleY="45861" custLinFactY="-1778" custLinFactNeighborX="-246" custLinFactNeighborY="-100000">
        <dgm:presLayoutVars>
          <dgm:chMax val="0"/>
          <dgm:chPref val="0"/>
          <dgm:bulletEnabled val="1"/>
        </dgm:presLayoutVars>
      </dgm:prSet>
      <dgm:spPr>
        <a:prstGeom prst="roundRect">
          <a:avLst/>
        </a:prstGeom>
      </dgm:spPr>
      <dgm:t>
        <a:bodyPr/>
        <a:lstStyle/>
        <a:p>
          <a:endParaRPr lang="en-US"/>
        </a:p>
      </dgm:t>
    </dgm:pt>
    <dgm:pt modelId="{EA64F6A9-054F-4285-B04C-7A94D07EF080}" type="pres">
      <dgm:prSet presAssocID="{F32B926F-D537-42F3-8AFD-C806DB46139A}" presName="desTx" presStyleLbl="alignAccFollowNode1" presStyleIdx="0" presStyleCnt="2" custScaleX="97227" custScaleY="68315" custLinFactNeighborX="-8" custLinFactNeighborY="-27256">
        <dgm:presLayoutVars>
          <dgm:bulletEnabled val="1"/>
        </dgm:presLayoutVars>
      </dgm:prSet>
      <dgm:spPr>
        <a:prstGeom prst="round2SameRect">
          <a:avLst/>
        </a:prstGeom>
      </dgm:spPr>
      <dgm:t>
        <a:bodyPr/>
        <a:lstStyle/>
        <a:p>
          <a:endParaRPr lang="en-US"/>
        </a:p>
      </dgm:t>
    </dgm:pt>
    <dgm:pt modelId="{BA1BD741-7288-4E5D-9E69-887CC18798BD}" type="pres">
      <dgm:prSet presAssocID="{76E464E0-E47A-4809-80FC-9B9F3163BB08}" presName="space" presStyleCnt="0"/>
      <dgm:spPr/>
    </dgm:pt>
    <dgm:pt modelId="{2719A01A-4BC3-407C-931D-9F582A8C14BF}" type="pres">
      <dgm:prSet presAssocID="{7BEB3F11-8A9B-459F-8F34-316F5849086B}" presName="composite" presStyleCnt="0"/>
      <dgm:spPr/>
    </dgm:pt>
    <dgm:pt modelId="{1FE4D3DB-555E-459A-AAF2-FFD60229092A}" type="pres">
      <dgm:prSet presAssocID="{7BEB3F11-8A9B-459F-8F34-316F5849086B}" presName="parTx" presStyleLbl="alignNode1" presStyleIdx="1" presStyleCnt="2" custScaleX="97151" custScaleY="45956" custLinFactY="-2914" custLinFactNeighborX="-65" custLinFactNeighborY="-100000">
        <dgm:presLayoutVars>
          <dgm:chMax val="0"/>
          <dgm:chPref val="0"/>
          <dgm:bulletEnabled val="1"/>
        </dgm:presLayoutVars>
      </dgm:prSet>
      <dgm:spPr>
        <a:prstGeom prst="roundRect">
          <a:avLst/>
        </a:prstGeom>
      </dgm:spPr>
      <dgm:t>
        <a:bodyPr/>
        <a:lstStyle/>
        <a:p>
          <a:endParaRPr lang="en-US"/>
        </a:p>
      </dgm:t>
    </dgm:pt>
    <dgm:pt modelId="{0B9FCD10-AE12-4011-9D44-54C9B1971A34}" type="pres">
      <dgm:prSet presAssocID="{7BEB3F11-8A9B-459F-8F34-316F5849086B}" presName="desTx" presStyleLbl="alignAccFollowNode1" presStyleIdx="1" presStyleCnt="2" custScaleX="97310" custScaleY="68315" custLinFactNeighborX="8" custLinFactNeighborY="-27298">
        <dgm:presLayoutVars>
          <dgm:bulletEnabled val="1"/>
        </dgm:presLayoutVars>
      </dgm:prSet>
      <dgm:spPr>
        <a:prstGeom prst="round2SameRect">
          <a:avLst/>
        </a:prstGeom>
      </dgm:spPr>
      <dgm:t>
        <a:bodyPr/>
        <a:lstStyle/>
        <a:p>
          <a:endParaRPr lang="en-US"/>
        </a:p>
      </dgm:t>
    </dgm:pt>
  </dgm:ptLst>
  <dgm:cxnLst>
    <dgm:cxn modelId="{DC36661E-8171-4679-AB56-07C0FE04F269}" type="presOf" srcId="{76B342B7-E80A-48F4-BFCB-A9BA1915E35A}" destId="{3D446A31-2CD0-479C-B125-F6BE245D52A8}" srcOrd="0" destOrd="0" presId="urn:microsoft.com/office/officeart/2005/8/layout/hList1"/>
    <dgm:cxn modelId="{D369286A-E9B0-4E4D-9303-F6FA3DAE2FAF}" type="presOf" srcId="{DB85E627-57F7-4663-B234-C5D22ED79A57}" destId="{EA64F6A9-054F-4285-B04C-7A94D07EF080}" srcOrd="0" destOrd="2" presId="urn:microsoft.com/office/officeart/2005/8/layout/hList1"/>
    <dgm:cxn modelId="{505F8C75-94FA-44B9-8434-35E724EBDE1E}" type="presOf" srcId="{9DBDF25C-2303-4908-B2B6-E0A76F2834BF}" destId="{EA64F6A9-054F-4285-B04C-7A94D07EF080}" srcOrd="0" destOrd="0" presId="urn:microsoft.com/office/officeart/2005/8/layout/hList1"/>
    <dgm:cxn modelId="{04D48338-9863-4492-8CCE-04A25CA34C79}" type="presOf" srcId="{7BEB3F11-8A9B-459F-8F34-316F5849086B}" destId="{1FE4D3DB-555E-459A-AAF2-FFD60229092A}" srcOrd="0" destOrd="0" presId="urn:microsoft.com/office/officeart/2005/8/layout/hList1"/>
    <dgm:cxn modelId="{88936AFC-9E34-45E5-84DC-CC711E8D1CC3}" type="presOf" srcId="{FF43F6FF-6033-4A8D-8744-714C26FFF3CD}" destId="{EA64F6A9-054F-4285-B04C-7A94D07EF080}" srcOrd="0" destOrd="1" presId="urn:microsoft.com/office/officeart/2005/8/layout/hList1"/>
    <dgm:cxn modelId="{157B6CCF-F9E7-4088-A003-B6C2E448B6AA}" type="presOf" srcId="{C318399E-A747-404B-B7E5-662714F78BA5}" destId="{EA64F6A9-054F-4285-B04C-7A94D07EF080}" srcOrd="0" destOrd="4" presId="urn:microsoft.com/office/officeart/2005/8/layout/hList1"/>
    <dgm:cxn modelId="{69820962-9A2A-419D-BFD5-B1D418FEF222}" srcId="{F32B926F-D537-42F3-8AFD-C806DB46139A}" destId="{9DBDF25C-2303-4908-B2B6-E0A76F2834BF}" srcOrd="0" destOrd="0" parTransId="{D47B7BB0-7FD2-49DB-BBED-487D66915746}" sibTransId="{5EAA5AEB-C8B1-42FC-A59B-164B1A2DAD21}"/>
    <dgm:cxn modelId="{8FD2FE0F-9D40-4636-8050-E5165C2D9969}" srcId="{F32B926F-D537-42F3-8AFD-C806DB46139A}" destId="{DB85E627-57F7-4663-B234-C5D22ED79A57}" srcOrd="2" destOrd="0" parTransId="{01D106A1-2AFB-48CA-B2A9-022CEEBC8DA1}" sibTransId="{FA75A3EB-394D-4F50-8FA9-CC429734BCD8}"/>
    <dgm:cxn modelId="{53E42FA9-0AE1-45FF-B784-7DBCC9A68814}" srcId="{7BEB3F11-8A9B-459F-8F34-316F5849086B}" destId="{59464DF3-2D34-4E33-A03A-DBEE8210FBC3}" srcOrd="0" destOrd="0" parTransId="{2AEBD79E-F36A-4AF4-B91B-3D78F8E86851}" sibTransId="{787E45B0-E0F6-4A74-BEAD-BDF4C2C6CD1F}"/>
    <dgm:cxn modelId="{4AD567E5-F585-43EB-9A2E-C9A6C200D0E9}" srcId="{76B342B7-E80A-48F4-BFCB-A9BA1915E35A}" destId="{F32B926F-D537-42F3-8AFD-C806DB46139A}" srcOrd="0" destOrd="0" parTransId="{9DA9C1F1-FF8F-4403-89A7-791F238CBB55}" sibTransId="{76E464E0-E47A-4809-80FC-9B9F3163BB08}"/>
    <dgm:cxn modelId="{055A85E8-BDE9-4E18-8643-1D2A5E036D02}" type="presOf" srcId="{F32B926F-D537-42F3-8AFD-C806DB46139A}" destId="{94B010D7-9210-4989-A94F-9F6EF28CFE41}" srcOrd="0" destOrd="0" presId="urn:microsoft.com/office/officeart/2005/8/layout/hList1"/>
    <dgm:cxn modelId="{23564FAC-A5CA-4C1E-A278-207D12F70925}" type="presOf" srcId="{59464DF3-2D34-4E33-A03A-DBEE8210FBC3}" destId="{0B9FCD10-AE12-4011-9D44-54C9B1971A34}" srcOrd="0" destOrd="0" presId="urn:microsoft.com/office/officeart/2005/8/layout/hList1"/>
    <dgm:cxn modelId="{C7D21B70-941A-487F-9883-B284C8F164FB}" srcId="{F32B926F-D537-42F3-8AFD-C806DB46139A}" destId="{C318399E-A747-404B-B7E5-662714F78BA5}" srcOrd="4" destOrd="0" parTransId="{3A95E032-F56E-4F8A-8783-850684C3D36F}" sibTransId="{0AFF3C24-37B9-4321-A46A-281248B2DDDC}"/>
    <dgm:cxn modelId="{3CF4AA0A-B62D-4482-871E-70831C98B22C}" srcId="{F32B926F-D537-42F3-8AFD-C806DB46139A}" destId="{FF43F6FF-6033-4A8D-8744-714C26FFF3CD}" srcOrd="1" destOrd="0" parTransId="{8F5A2413-3FF8-4CFA-BFD4-24FC50F6A674}" sibTransId="{B7C873DD-3158-482E-8514-9738065F9E48}"/>
    <dgm:cxn modelId="{5830BCEF-8321-4523-811F-68C2A1E82CC2}" srcId="{76B342B7-E80A-48F4-BFCB-A9BA1915E35A}" destId="{7BEB3F11-8A9B-459F-8F34-316F5849086B}" srcOrd="1" destOrd="0" parTransId="{4C49B1C5-5EAF-4460-992D-76989C84ECDB}" sibTransId="{E4328520-2BEB-4BFB-BE08-A94BA721FA35}"/>
    <dgm:cxn modelId="{13BAB519-7622-4EAE-9377-FE1A78A91337}" type="presOf" srcId="{E6C947FE-CF17-4FEA-B703-419FA6B1D0A0}" destId="{EA64F6A9-054F-4285-B04C-7A94D07EF080}" srcOrd="0" destOrd="3" presId="urn:microsoft.com/office/officeart/2005/8/layout/hList1"/>
    <dgm:cxn modelId="{CEC905CE-66F8-4CC0-961C-6B019719381E}" srcId="{F32B926F-D537-42F3-8AFD-C806DB46139A}" destId="{E6C947FE-CF17-4FEA-B703-419FA6B1D0A0}" srcOrd="3" destOrd="0" parTransId="{E6508E53-0FCE-4A44-A8E7-8C38E03048CE}" sibTransId="{B0344ADE-9903-4208-95A8-260FCF55195F}"/>
    <dgm:cxn modelId="{03A6572A-7DFA-4155-A1FB-7F861359516C}" type="presParOf" srcId="{3D446A31-2CD0-479C-B125-F6BE245D52A8}" destId="{1BA79CFB-564E-4723-8D53-1A8C6E3E26B5}" srcOrd="0" destOrd="0" presId="urn:microsoft.com/office/officeart/2005/8/layout/hList1"/>
    <dgm:cxn modelId="{E978BE08-484C-4369-8608-9BCE070B9306}" type="presParOf" srcId="{1BA79CFB-564E-4723-8D53-1A8C6E3E26B5}" destId="{94B010D7-9210-4989-A94F-9F6EF28CFE41}" srcOrd="0" destOrd="0" presId="urn:microsoft.com/office/officeart/2005/8/layout/hList1"/>
    <dgm:cxn modelId="{8974C5C2-39E9-4915-8784-586347EA4806}" type="presParOf" srcId="{1BA79CFB-564E-4723-8D53-1A8C6E3E26B5}" destId="{EA64F6A9-054F-4285-B04C-7A94D07EF080}" srcOrd="1" destOrd="0" presId="urn:microsoft.com/office/officeart/2005/8/layout/hList1"/>
    <dgm:cxn modelId="{AD501098-3398-491D-9F5F-F2CF12468B84}" type="presParOf" srcId="{3D446A31-2CD0-479C-B125-F6BE245D52A8}" destId="{BA1BD741-7288-4E5D-9E69-887CC18798BD}" srcOrd="1" destOrd="0" presId="urn:microsoft.com/office/officeart/2005/8/layout/hList1"/>
    <dgm:cxn modelId="{E325DF3C-A535-429A-A323-C9F3D4444D30}" type="presParOf" srcId="{3D446A31-2CD0-479C-B125-F6BE245D52A8}" destId="{2719A01A-4BC3-407C-931D-9F582A8C14BF}" srcOrd="2" destOrd="0" presId="urn:microsoft.com/office/officeart/2005/8/layout/hList1"/>
    <dgm:cxn modelId="{939A4BC0-87E7-4035-8F5D-3978196BABA1}" type="presParOf" srcId="{2719A01A-4BC3-407C-931D-9F582A8C14BF}" destId="{1FE4D3DB-555E-459A-AAF2-FFD60229092A}" srcOrd="0" destOrd="0" presId="urn:microsoft.com/office/officeart/2005/8/layout/hList1"/>
    <dgm:cxn modelId="{E8743B3C-98C6-49DF-B31A-7C0B495C3F83}" type="presParOf" srcId="{2719A01A-4BC3-407C-931D-9F582A8C14BF}" destId="{0B9FCD10-AE12-4011-9D44-54C9B1971A3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CCE129-EF0D-453C-996D-2A783D703DE0}" type="doc">
      <dgm:prSet loTypeId="urn:microsoft.com/office/officeart/2005/8/layout/hierarchy3" loCatId="hierarchy" qsTypeId="urn:microsoft.com/office/officeart/2005/8/quickstyle/3d6" qsCatId="3D" csTypeId="urn:microsoft.com/office/officeart/2005/8/colors/colorful1" csCatId="colorful" phldr="1"/>
      <dgm:spPr/>
      <dgm:t>
        <a:bodyPr/>
        <a:lstStyle/>
        <a:p>
          <a:endParaRPr lang="en-US"/>
        </a:p>
      </dgm:t>
    </dgm:pt>
    <dgm:pt modelId="{312BFF94-7AC8-451A-A714-265BD6C0FC65}">
      <dgm:prSet custT="1"/>
      <dgm:spPr/>
      <dgm:t>
        <a:bodyPr/>
        <a:lstStyle/>
        <a:p>
          <a:pPr rtl="0"/>
          <a:r>
            <a:rPr lang="en-US" sz="2000" dirty="0" smtClean="0"/>
            <a:t>Home Page</a:t>
          </a:r>
          <a:endParaRPr lang="en-US" sz="2000" dirty="0"/>
        </a:p>
      </dgm:t>
    </dgm:pt>
    <dgm:pt modelId="{CBB2EAA9-C7D0-4219-98EE-78A416A981B3}" type="parTrans" cxnId="{26A4230B-5339-462D-872D-BF9507138EC9}">
      <dgm:prSet/>
      <dgm:spPr/>
      <dgm:t>
        <a:bodyPr/>
        <a:lstStyle/>
        <a:p>
          <a:endParaRPr lang="en-US"/>
        </a:p>
      </dgm:t>
    </dgm:pt>
    <dgm:pt modelId="{BC304507-742C-4FD6-8063-D691FBE1231F}" type="sibTrans" cxnId="{26A4230B-5339-462D-872D-BF9507138EC9}">
      <dgm:prSet/>
      <dgm:spPr/>
      <dgm:t>
        <a:bodyPr/>
        <a:lstStyle/>
        <a:p>
          <a:endParaRPr lang="en-US"/>
        </a:p>
      </dgm:t>
    </dgm:pt>
    <dgm:pt modelId="{5A49C758-313E-4BB5-988C-89C2C38BF38B}" type="pres">
      <dgm:prSet presAssocID="{D0CCE129-EF0D-453C-996D-2A783D703DE0}" presName="diagram" presStyleCnt="0">
        <dgm:presLayoutVars>
          <dgm:chPref val="1"/>
          <dgm:dir/>
          <dgm:animOne val="branch"/>
          <dgm:animLvl val="lvl"/>
          <dgm:resizeHandles/>
        </dgm:presLayoutVars>
      </dgm:prSet>
      <dgm:spPr/>
      <dgm:t>
        <a:bodyPr/>
        <a:lstStyle/>
        <a:p>
          <a:endParaRPr lang="en-US"/>
        </a:p>
      </dgm:t>
    </dgm:pt>
    <dgm:pt modelId="{5E333038-A263-45C5-9B28-E9A847E9C24E}" type="pres">
      <dgm:prSet presAssocID="{312BFF94-7AC8-451A-A714-265BD6C0FC65}" presName="root" presStyleCnt="0"/>
      <dgm:spPr/>
    </dgm:pt>
    <dgm:pt modelId="{99E617E4-86BC-49F1-A54F-C2803E7EAFE9}" type="pres">
      <dgm:prSet presAssocID="{312BFF94-7AC8-451A-A714-265BD6C0FC65}" presName="rootComposite" presStyleCnt="0"/>
      <dgm:spPr/>
    </dgm:pt>
    <dgm:pt modelId="{4B574A62-4E2B-4CC0-9D23-C0EAE82CF1A4}" type="pres">
      <dgm:prSet presAssocID="{312BFF94-7AC8-451A-A714-265BD6C0FC65}" presName="rootText" presStyleLbl="node1" presStyleIdx="0" presStyleCnt="1" custScaleX="128661" custLinFactNeighborX="7178"/>
      <dgm:spPr/>
      <dgm:t>
        <a:bodyPr/>
        <a:lstStyle/>
        <a:p>
          <a:endParaRPr lang="en-US"/>
        </a:p>
      </dgm:t>
    </dgm:pt>
    <dgm:pt modelId="{6ACF6881-BCBD-4E19-921C-C78F3DCB7BD6}" type="pres">
      <dgm:prSet presAssocID="{312BFF94-7AC8-451A-A714-265BD6C0FC65}" presName="rootConnector" presStyleLbl="node1" presStyleIdx="0" presStyleCnt="1"/>
      <dgm:spPr/>
      <dgm:t>
        <a:bodyPr/>
        <a:lstStyle/>
        <a:p>
          <a:endParaRPr lang="en-US"/>
        </a:p>
      </dgm:t>
    </dgm:pt>
    <dgm:pt modelId="{2B1D56E3-9E72-4062-BECB-B9D41E08366F}" type="pres">
      <dgm:prSet presAssocID="{312BFF94-7AC8-451A-A714-265BD6C0FC65}" presName="childShape" presStyleCnt="0"/>
      <dgm:spPr/>
    </dgm:pt>
  </dgm:ptLst>
  <dgm:cxnLst>
    <dgm:cxn modelId="{0EEE55F9-6D8E-41EC-AEAF-B538E4397459}" type="presOf" srcId="{312BFF94-7AC8-451A-A714-265BD6C0FC65}" destId="{4B574A62-4E2B-4CC0-9D23-C0EAE82CF1A4}" srcOrd="0" destOrd="0" presId="urn:microsoft.com/office/officeart/2005/8/layout/hierarchy3"/>
    <dgm:cxn modelId="{5E28835F-EF3E-4CF4-92AC-CFADD6BA7AE0}" type="presOf" srcId="{D0CCE129-EF0D-453C-996D-2A783D703DE0}" destId="{5A49C758-313E-4BB5-988C-89C2C38BF38B}" srcOrd="0" destOrd="0" presId="urn:microsoft.com/office/officeart/2005/8/layout/hierarchy3"/>
    <dgm:cxn modelId="{26A4230B-5339-462D-872D-BF9507138EC9}" srcId="{D0CCE129-EF0D-453C-996D-2A783D703DE0}" destId="{312BFF94-7AC8-451A-A714-265BD6C0FC65}" srcOrd="0" destOrd="0" parTransId="{CBB2EAA9-C7D0-4219-98EE-78A416A981B3}" sibTransId="{BC304507-742C-4FD6-8063-D691FBE1231F}"/>
    <dgm:cxn modelId="{8FE3B873-4091-4D1C-B8E3-4E1976ADCA80}" type="presOf" srcId="{312BFF94-7AC8-451A-A714-265BD6C0FC65}" destId="{6ACF6881-BCBD-4E19-921C-C78F3DCB7BD6}" srcOrd="1" destOrd="0" presId="urn:microsoft.com/office/officeart/2005/8/layout/hierarchy3"/>
    <dgm:cxn modelId="{BBDF762E-E931-47BD-ACE3-CD174C31E3B7}" type="presParOf" srcId="{5A49C758-313E-4BB5-988C-89C2C38BF38B}" destId="{5E333038-A263-45C5-9B28-E9A847E9C24E}" srcOrd="0" destOrd="0" presId="urn:microsoft.com/office/officeart/2005/8/layout/hierarchy3"/>
    <dgm:cxn modelId="{08818B5D-0669-4D15-8C2C-7AF339DB05FA}" type="presParOf" srcId="{5E333038-A263-45C5-9B28-E9A847E9C24E}" destId="{99E617E4-86BC-49F1-A54F-C2803E7EAFE9}" srcOrd="0" destOrd="0" presId="urn:microsoft.com/office/officeart/2005/8/layout/hierarchy3"/>
    <dgm:cxn modelId="{0D15EF47-8002-4345-836E-A8370132FF40}" type="presParOf" srcId="{99E617E4-86BC-49F1-A54F-C2803E7EAFE9}" destId="{4B574A62-4E2B-4CC0-9D23-C0EAE82CF1A4}" srcOrd="0" destOrd="0" presId="urn:microsoft.com/office/officeart/2005/8/layout/hierarchy3"/>
    <dgm:cxn modelId="{46BE2A80-A684-4595-AF08-3516EE19FEF8}" type="presParOf" srcId="{99E617E4-86BC-49F1-A54F-C2803E7EAFE9}" destId="{6ACF6881-BCBD-4E19-921C-C78F3DCB7BD6}" srcOrd="1" destOrd="0" presId="urn:microsoft.com/office/officeart/2005/8/layout/hierarchy3"/>
    <dgm:cxn modelId="{C10A6799-4BA5-48F8-934F-92FF10DE7677}" type="presParOf" srcId="{5E333038-A263-45C5-9B28-E9A847E9C24E}" destId="{2B1D56E3-9E72-4062-BECB-B9D41E08366F}"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8F3FEBA-E532-40DF-8AAF-6A649AFA016B}"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0E90686F-9AFD-4E48-A6E8-FC99162033FA}">
      <dgm:prSet phldrT="[Text]" custT="1"/>
      <dgm:spPr>
        <a:solidFill>
          <a:schemeClr val="accent1"/>
        </a:solidFill>
      </dgm:spPr>
      <dgm:t>
        <a:bodyPr/>
        <a:lstStyle/>
        <a:p>
          <a:r>
            <a:rPr lang="en-US" sz="1800" b="1" dirty="0"/>
            <a:t>Fin_Adj</a:t>
          </a:r>
          <a:r>
            <a:rPr lang="en-US" sz="1800" b="0" dirty="0">
              <a:solidFill>
                <a:schemeClr val="tx1"/>
              </a:solidFill>
              <a:latin typeface="Calibri" panose="020F0502020204030204" pitchFamily="34" charset="0"/>
              <a:cs typeface="Calibri" panose="020F0502020204030204" pitchFamily="34" charset="0"/>
            </a:rPr>
            <a:t> </a:t>
          </a:r>
          <a:r>
            <a:rPr lang="en-US" sz="1800" b="1" dirty="0"/>
            <a:t>Remaps</a:t>
          </a:r>
          <a:r>
            <a:rPr lang="en-US" sz="1800" b="0" dirty="0">
              <a:solidFill>
                <a:schemeClr val="tx1"/>
              </a:solidFill>
              <a:latin typeface="Calibri" panose="020F0502020204030204" pitchFamily="34" charset="0"/>
              <a:cs typeface="Calibri" panose="020F0502020204030204" pitchFamily="34" charset="0"/>
            </a:rPr>
            <a:t> </a:t>
          </a:r>
          <a:r>
            <a:rPr lang="en-US" sz="1800" b="1" dirty="0"/>
            <a:t>Selection</a:t>
          </a:r>
          <a:r>
            <a:rPr lang="en-US" sz="1800" b="0" dirty="0">
              <a:solidFill>
                <a:schemeClr val="tx1"/>
              </a:solidFill>
              <a:latin typeface="Calibri" panose="020F0502020204030204" pitchFamily="34" charset="0"/>
              <a:cs typeface="Calibri" panose="020F0502020204030204" pitchFamily="34" charset="0"/>
            </a:rPr>
            <a:t> </a:t>
          </a:r>
          <a:r>
            <a:rPr lang="en-US" sz="1800" b="1" dirty="0"/>
            <a:t>Screen</a:t>
          </a:r>
        </a:p>
      </dgm:t>
    </dgm:pt>
    <dgm:pt modelId="{4BE040D4-CC31-4BAE-A30B-C6F290927DA5}" type="parTrans" cxnId="{5D1222F0-984E-487A-B6B6-021BE52727A1}">
      <dgm:prSet/>
      <dgm:spPr/>
      <dgm:t>
        <a:bodyPr/>
        <a:lstStyle/>
        <a:p>
          <a:endParaRPr lang="en-US"/>
        </a:p>
      </dgm:t>
    </dgm:pt>
    <dgm:pt modelId="{D7E28127-9068-46C2-8807-983F4E47A8DE}" type="sibTrans" cxnId="{5D1222F0-984E-487A-B6B6-021BE52727A1}">
      <dgm:prSet/>
      <dgm:spPr/>
      <dgm:t>
        <a:bodyPr/>
        <a:lstStyle/>
        <a:p>
          <a:endParaRPr lang="en-US"/>
        </a:p>
      </dgm:t>
    </dgm:pt>
    <dgm:pt modelId="{D6DBB116-0562-4ABA-8556-C6F777D142ED}">
      <dgm:prSet phldrT="[Text]" custT="1"/>
      <dgm:spPr/>
      <dgm:t>
        <a:bodyPr/>
        <a:lstStyle/>
        <a:p>
          <a:r>
            <a:rPr lang="en-US" sz="1800" dirty="0">
              <a:latin typeface="Calibri" panose="020F0502020204030204" pitchFamily="34" charset="0"/>
              <a:cs typeface="Calibri" panose="020F0502020204030204" pitchFamily="34" charset="0"/>
            </a:rPr>
            <a:t>Selection Criteria  button displays  this  Pop up screen .</a:t>
          </a:r>
        </a:p>
      </dgm:t>
    </dgm:pt>
    <dgm:pt modelId="{66313139-3418-4840-98E1-7A84AB642934}" type="parTrans" cxnId="{91964C27-BADD-4CB8-B751-97DF98DC98BE}">
      <dgm:prSet/>
      <dgm:spPr/>
      <dgm:t>
        <a:bodyPr/>
        <a:lstStyle/>
        <a:p>
          <a:endParaRPr lang="en-US"/>
        </a:p>
      </dgm:t>
    </dgm:pt>
    <dgm:pt modelId="{0C11FB25-2F13-424D-8636-FAABFED5C371}" type="sibTrans" cxnId="{91964C27-BADD-4CB8-B751-97DF98DC98BE}">
      <dgm:prSet/>
      <dgm:spPr/>
      <dgm:t>
        <a:bodyPr/>
        <a:lstStyle/>
        <a:p>
          <a:endParaRPr lang="en-US"/>
        </a:p>
      </dgm:t>
    </dgm:pt>
    <dgm:pt modelId="{668E25D3-B103-4AA4-8776-4863F9543B50}">
      <dgm:prSet phldrT="[Text]" custT="1"/>
      <dgm:spPr/>
      <dgm:t>
        <a:bodyPr/>
        <a:lstStyle/>
        <a:p>
          <a:r>
            <a:rPr lang="en-US" sz="1400" dirty="0"/>
            <a:t> </a:t>
          </a:r>
          <a:r>
            <a:rPr lang="en-US" sz="14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Includes General Selections, Customer Selections and Contract Selections.</a:t>
          </a:r>
        </a:p>
        <a:p>
          <a:r>
            <a:rPr lang="en-US" sz="1800" dirty="0"/>
            <a:t>- </a:t>
          </a:r>
          <a:r>
            <a:rPr lang="en-US" sz="1800" dirty="0">
              <a:latin typeface="Calibri" pitchFamily="34" charset="0"/>
            </a:rPr>
            <a:t>Only those records that match the selection criteria will be remapped to the data entered in the “Remapped To” section. </a:t>
          </a:r>
        </a:p>
        <a:p>
          <a:r>
            <a:rPr lang="en-US" sz="1800" dirty="0">
              <a:latin typeface="Calibri" pitchFamily="34" charset="0"/>
            </a:rPr>
            <a:t>- Depending upon whether it is a Monthly, Daily or a History change, the records in the corresponding tables will be changed. </a:t>
          </a:r>
          <a:endParaRPr lang="en-US" sz="1800" dirty="0"/>
        </a:p>
      </dgm:t>
    </dgm:pt>
    <dgm:pt modelId="{995A5680-23B5-4641-8736-176C9BD091BB}" type="parTrans" cxnId="{C1237F65-E315-4688-B79F-9D5968689189}">
      <dgm:prSet/>
      <dgm:spPr/>
      <dgm:t>
        <a:bodyPr/>
        <a:lstStyle/>
        <a:p>
          <a:endParaRPr lang="en-US"/>
        </a:p>
      </dgm:t>
    </dgm:pt>
    <dgm:pt modelId="{98437030-64F0-4D4B-912F-CD1F77840699}" type="sibTrans" cxnId="{C1237F65-E315-4688-B79F-9D5968689189}">
      <dgm:prSet/>
      <dgm:spPr/>
      <dgm:t>
        <a:bodyPr/>
        <a:lstStyle/>
        <a:p>
          <a:endParaRPr lang="en-US"/>
        </a:p>
      </dgm:t>
    </dgm:pt>
    <dgm:pt modelId="{DE13C1D9-2CDD-445A-A948-41285234A692}" type="pres">
      <dgm:prSet presAssocID="{38F3FEBA-E532-40DF-8AAF-6A649AFA016B}" presName="list" presStyleCnt="0">
        <dgm:presLayoutVars>
          <dgm:dir/>
          <dgm:animLvl val="lvl"/>
        </dgm:presLayoutVars>
      </dgm:prSet>
      <dgm:spPr/>
      <dgm:t>
        <a:bodyPr/>
        <a:lstStyle/>
        <a:p>
          <a:endParaRPr lang="en-US"/>
        </a:p>
      </dgm:t>
    </dgm:pt>
    <dgm:pt modelId="{04228774-AFE1-4E45-B43C-5DB2605E5D22}" type="pres">
      <dgm:prSet presAssocID="{0E90686F-9AFD-4E48-A6E8-FC99162033FA}" presName="posSpace" presStyleCnt="0"/>
      <dgm:spPr/>
    </dgm:pt>
    <dgm:pt modelId="{4AD7A13D-3E38-406B-8D42-78655532251C}" type="pres">
      <dgm:prSet presAssocID="{0E90686F-9AFD-4E48-A6E8-FC99162033FA}" presName="vertFlow" presStyleCnt="0"/>
      <dgm:spPr/>
    </dgm:pt>
    <dgm:pt modelId="{585BBC2A-212C-4345-8427-F01565A55407}" type="pres">
      <dgm:prSet presAssocID="{0E90686F-9AFD-4E48-A6E8-FC99162033FA}" presName="topSpace" presStyleCnt="0"/>
      <dgm:spPr/>
    </dgm:pt>
    <dgm:pt modelId="{208DDD30-0464-4CFD-90E5-A77E58C1E254}" type="pres">
      <dgm:prSet presAssocID="{0E90686F-9AFD-4E48-A6E8-FC99162033FA}" presName="firstComp" presStyleCnt="0"/>
      <dgm:spPr/>
    </dgm:pt>
    <dgm:pt modelId="{5373BF91-5665-4AA6-96F7-E703031F35AA}" type="pres">
      <dgm:prSet presAssocID="{0E90686F-9AFD-4E48-A6E8-FC99162033FA}" presName="firstChild" presStyleLbl="bgAccFollowNode1" presStyleIdx="0" presStyleCnt="2" custScaleX="206353" custScaleY="57077" custLinFactNeighborX="3131" custLinFactNeighborY="-27810"/>
      <dgm:spPr>
        <a:prstGeom prst="roundRect">
          <a:avLst/>
        </a:prstGeom>
      </dgm:spPr>
      <dgm:t>
        <a:bodyPr/>
        <a:lstStyle/>
        <a:p>
          <a:endParaRPr lang="en-US"/>
        </a:p>
      </dgm:t>
    </dgm:pt>
    <dgm:pt modelId="{8224FAA8-3690-4C80-958D-5C041BC67C77}" type="pres">
      <dgm:prSet presAssocID="{0E90686F-9AFD-4E48-A6E8-FC99162033FA}" presName="firstChildTx" presStyleLbl="bgAccFollowNode1" presStyleIdx="0" presStyleCnt="2">
        <dgm:presLayoutVars>
          <dgm:bulletEnabled val="1"/>
        </dgm:presLayoutVars>
      </dgm:prSet>
      <dgm:spPr>
        <a:prstGeom prst="roundRect">
          <a:avLst/>
        </a:prstGeom>
      </dgm:spPr>
      <dgm:t>
        <a:bodyPr/>
        <a:lstStyle/>
        <a:p>
          <a:endParaRPr lang="en-US"/>
        </a:p>
      </dgm:t>
    </dgm:pt>
    <dgm:pt modelId="{E4E17832-63F7-4B04-A038-153953FE542D}" type="pres">
      <dgm:prSet presAssocID="{668E25D3-B103-4AA4-8776-4863F9543B50}" presName="comp" presStyleCnt="0"/>
      <dgm:spPr/>
    </dgm:pt>
    <dgm:pt modelId="{61514CDF-6240-48FB-86B4-3E6C462D2286}" type="pres">
      <dgm:prSet presAssocID="{668E25D3-B103-4AA4-8776-4863F9543B50}" presName="child" presStyleLbl="bgAccFollowNode1" presStyleIdx="1" presStyleCnt="2" custScaleX="209454" custScaleY="141709" custLinFactNeighborX="-1689" custLinFactNeighborY="11473"/>
      <dgm:spPr>
        <a:prstGeom prst="roundRect">
          <a:avLst/>
        </a:prstGeom>
      </dgm:spPr>
      <dgm:t>
        <a:bodyPr/>
        <a:lstStyle/>
        <a:p>
          <a:endParaRPr lang="en-US"/>
        </a:p>
      </dgm:t>
    </dgm:pt>
    <dgm:pt modelId="{265D73A6-A7FE-4574-89E7-07032CC37D73}" type="pres">
      <dgm:prSet presAssocID="{668E25D3-B103-4AA4-8776-4863F9543B50}" presName="childTx" presStyleLbl="bgAccFollowNode1" presStyleIdx="1" presStyleCnt="2">
        <dgm:presLayoutVars>
          <dgm:bulletEnabled val="1"/>
        </dgm:presLayoutVars>
      </dgm:prSet>
      <dgm:spPr/>
      <dgm:t>
        <a:bodyPr/>
        <a:lstStyle/>
        <a:p>
          <a:endParaRPr lang="en-US"/>
        </a:p>
      </dgm:t>
    </dgm:pt>
    <dgm:pt modelId="{245E22DB-BAC5-47AE-BE7C-B79768A3F4BC}" type="pres">
      <dgm:prSet presAssocID="{0E90686F-9AFD-4E48-A6E8-FC99162033FA}" presName="negSpace" presStyleCnt="0"/>
      <dgm:spPr/>
    </dgm:pt>
    <dgm:pt modelId="{A8916975-18C5-4E11-BE36-2EB1A2E05BD5}" type="pres">
      <dgm:prSet presAssocID="{0E90686F-9AFD-4E48-A6E8-FC99162033FA}" presName="circle" presStyleLbl="node1" presStyleIdx="0" presStyleCnt="1" custScaleX="158082" custScaleY="164792" custLinFactX="-100000" custLinFactNeighborX="-171746" custLinFactNeighborY="-83"/>
      <dgm:spPr/>
      <dgm:t>
        <a:bodyPr/>
        <a:lstStyle/>
        <a:p>
          <a:endParaRPr lang="en-US"/>
        </a:p>
      </dgm:t>
    </dgm:pt>
  </dgm:ptLst>
  <dgm:cxnLst>
    <dgm:cxn modelId="{5D1222F0-984E-487A-B6B6-021BE52727A1}" srcId="{38F3FEBA-E532-40DF-8AAF-6A649AFA016B}" destId="{0E90686F-9AFD-4E48-A6E8-FC99162033FA}" srcOrd="0" destOrd="0" parTransId="{4BE040D4-CC31-4BAE-A30B-C6F290927DA5}" sibTransId="{D7E28127-9068-46C2-8807-983F4E47A8DE}"/>
    <dgm:cxn modelId="{CBCDD288-27B3-4090-8D81-B3148906DCC7}" type="presOf" srcId="{668E25D3-B103-4AA4-8776-4863F9543B50}" destId="{265D73A6-A7FE-4574-89E7-07032CC37D73}" srcOrd="1" destOrd="0" presId="urn:microsoft.com/office/officeart/2005/8/layout/hList9"/>
    <dgm:cxn modelId="{E214D9A5-BDA8-4689-B179-DC4B1DDC0AFB}" type="presOf" srcId="{0E90686F-9AFD-4E48-A6E8-FC99162033FA}" destId="{A8916975-18C5-4E11-BE36-2EB1A2E05BD5}" srcOrd="0" destOrd="0" presId="urn:microsoft.com/office/officeart/2005/8/layout/hList9"/>
    <dgm:cxn modelId="{24329523-5656-4AB5-8DAA-E9919CAC08D6}" type="presOf" srcId="{668E25D3-B103-4AA4-8776-4863F9543B50}" destId="{61514CDF-6240-48FB-86B4-3E6C462D2286}" srcOrd="0" destOrd="0" presId="urn:microsoft.com/office/officeart/2005/8/layout/hList9"/>
    <dgm:cxn modelId="{0B594C07-6AB9-4065-B0CF-09A5BB4825F6}" type="presOf" srcId="{D6DBB116-0562-4ABA-8556-C6F777D142ED}" destId="{8224FAA8-3690-4C80-958D-5C041BC67C77}" srcOrd="1" destOrd="0" presId="urn:microsoft.com/office/officeart/2005/8/layout/hList9"/>
    <dgm:cxn modelId="{91964C27-BADD-4CB8-B751-97DF98DC98BE}" srcId="{0E90686F-9AFD-4E48-A6E8-FC99162033FA}" destId="{D6DBB116-0562-4ABA-8556-C6F777D142ED}" srcOrd="0" destOrd="0" parTransId="{66313139-3418-4840-98E1-7A84AB642934}" sibTransId="{0C11FB25-2F13-424D-8636-FAABFED5C371}"/>
    <dgm:cxn modelId="{1695AE77-21EB-40DA-A292-E01417F18037}" type="presOf" srcId="{D6DBB116-0562-4ABA-8556-C6F777D142ED}" destId="{5373BF91-5665-4AA6-96F7-E703031F35AA}" srcOrd="0" destOrd="0" presId="urn:microsoft.com/office/officeart/2005/8/layout/hList9"/>
    <dgm:cxn modelId="{C1237F65-E315-4688-B79F-9D5968689189}" srcId="{0E90686F-9AFD-4E48-A6E8-FC99162033FA}" destId="{668E25D3-B103-4AA4-8776-4863F9543B50}" srcOrd="1" destOrd="0" parTransId="{995A5680-23B5-4641-8736-176C9BD091BB}" sibTransId="{98437030-64F0-4D4B-912F-CD1F77840699}"/>
    <dgm:cxn modelId="{3DA5246F-9488-4FF4-B42D-A1B852F3757E}" type="presOf" srcId="{38F3FEBA-E532-40DF-8AAF-6A649AFA016B}" destId="{DE13C1D9-2CDD-445A-A948-41285234A692}" srcOrd="0" destOrd="0" presId="urn:microsoft.com/office/officeart/2005/8/layout/hList9"/>
    <dgm:cxn modelId="{DCFC03E8-77A1-4255-A1F9-6981C84CAB90}" type="presParOf" srcId="{DE13C1D9-2CDD-445A-A948-41285234A692}" destId="{04228774-AFE1-4E45-B43C-5DB2605E5D22}" srcOrd="0" destOrd="0" presId="urn:microsoft.com/office/officeart/2005/8/layout/hList9"/>
    <dgm:cxn modelId="{4D8B1FAA-2BEA-44D8-B6EB-E613EF9536D5}" type="presParOf" srcId="{DE13C1D9-2CDD-445A-A948-41285234A692}" destId="{4AD7A13D-3E38-406B-8D42-78655532251C}" srcOrd="1" destOrd="0" presId="urn:microsoft.com/office/officeart/2005/8/layout/hList9"/>
    <dgm:cxn modelId="{EDAB302C-98CB-43D3-B81F-28B288D4EC04}" type="presParOf" srcId="{4AD7A13D-3E38-406B-8D42-78655532251C}" destId="{585BBC2A-212C-4345-8427-F01565A55407}" srcOrd="0" destOrd="0" presId="urn:microsoft.com/office/officeart/2005/8/layout/hList9"/>
    <dgm:cxn modelId="{440EDBF5-FBC9-4D05-9088-B99576DE6AC5}" type="presParOf" srcId="{4AD7A13D-3E38-406B-8D42-78655532251C}" destId="{208DDD30-0464-4CFD-90E5-A77E58C1E254}" srcOrd="1" destOrd="0" presId="urn:microsoft.com/office/officeart/2005/8/layout/hList9"/>
    <dgm:cxn modelId="{024950BC-2049-49C3-B525-09524DA659BE}" type="presParOf" srcId="{208DDD30-0464-4CFD-90E5-A77E58C1E254}" destId="{5373BF91-5665-4AA6-96F7-E703031F35AA}" srcOrd="0" destOrd="0" presId="urn:microsoft.com/office/officeart/2005/8/layout/hList9"/>
    <dgm:cxn modelId="{B7C36524-6171-4719-BE03-43D909A1C322}" type="presParOf" srcId="{208DDD30-0464-4CFD-90E5-A77E58C1E254}" destId="{8224FAA8-3690-4C80-958D-5C041BC67C77}" srcOrd="1" destOrd="0" presId="urn:microsoft.com/office/officeart/2005/8/layout/hList9"/>
    <dgm:cxn modelId="{E3973445-6F69-4476-BF79-E166B32B03BC}" type="presParOf" srcId="{4AD7A13D-3E38-406B-8D42-78655532251C}" destId="{E4E17832-63F7-4B04-A038-153953FE542D}" srcOrd="2" destOrd="0" presId="urn:microsoft.com/office/officeart/2005/8/layout/hList9"/>
    <dgm:cxn modelId="{C024172F-56F0-43B4-9044-7609C16751EF}" type="presParOf" srcId="{E4E17832-63F7-4B04-A038-153953FE542D}" destId="{61514CDF-6240-48FB-86B4-3E6C462D2286}" srcOrd="0" destOrd="0" presId="urn:microsoft.com/office/officeart/2005/8/layout/hList9"/>
    <dgm:cxn modelId="{6866F885-E44F-43EC-8221-493DBC3F9598}" type="presParOf" srcId="{E4E17832-63F7-4B04-A038-153953FE542D}" destId="{265D73A6-A7FE-4574-89E7-07032CC37D73}" srcOrd="1" destOrd="0" presId="urn:microsoft.com/office/officeart/2005/8/layout/hList9"/>
    <dgm:cxn modelId="{9BE29B72-35BE-4AA9-864A-5BCE6CCB8B65}" type="presParOf" srcId="{DE13C1D9-2CDD-445A-A948-41285234A692}" destId="{245E22DB-BAC5-47AE-BE7C-B79768A3F4BC}" srcOrd="2" destOrd="0" presId="urn:microsoft.com/office/officeart/2005/8/layout/hList9"/>
    <dgm:cxn modelId="{C653C55F-37A2-4959-A464-6079CAAF0FEE}" type="presParOf" srcId="{DE13C1D9-2CDD-445A-A948-41285234A692}" destId="{A8916975-18C5-4E11-BE36-2EB1A2E05BD5}" srcOrd="3"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9069303-5A53-432F-B25C-6D3B9500A5A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3938C93-2D21-483B-BB01-2312CD01A4FE}">
      <dgm:prSet phldrT="[Text]" custT="1"/>
      <dgm:spPr>
        <a:noFill/>
      </dgm:spPr>
      <dgm:t>
        <a:bodyPr/>
        <a:lstStyle/>
        <a:p>
          <a:r>
            <a:rPr lang="en-US" sz="1800" b="1" dirty="0">
              <a:solidFill>
                <a:srgbClr val="800000"/>
              </a:solidFill>
              <a:latin typeface="Calibri" pitchFamily="34" charset="0"/>
            </a:rPr>
            <a:t>Top Section of Financial Remaps Screen </a:t>
          </a:r>
          <a:endParaRPr lang="en-US" sz="1800" dirty="0"/>
        </a:p>
      </dgm:t>
    </dgm:pt>
    <dgm:pt modelId="{5899B247-B4BB-42A0-BBFC-CF0EB63CD40F}" type="parTrans" cxnId="{C3E0E0F0-1FB8-4EBC-9EF8-EBB97656DC47}">
      <dgm:prSet/>
      <dgm:spPr/>
      <dgm:t>
        <a:bodyPr/>
        <a:lstStyle/>
        <a:p>
          <a:endParaRPr lang="en-US"/>
        </a:p>
      </dgm:t>
    </dgm:pt>
    <dgm:pt modelId="{41D0AFDB-38DF-4C0B-BD8D-8ED1B281A7C2}" type="sibTrans" cxnId="{C3E0E0F0-1FB8-4EBC-9EF8-EBB97656DC47}">
      <dgm:prSet/>
      <dgm:spPr/>
      <dgm:t>
        <a:bodyPr/>
        <a:lstStyle/>
        <a:p>
          <a:endParaRPr lang="en-US"/>
        </a:p>
      </dgm:t>
    </dgm:pt>
    <dgm:pt modelId="{AFDB1BC3-4C40-4279-81FC-371319B45436}">
      <dgm:prSet phldrT="[Text]" custT="1"/>
      <dgm:spPr/>
      <dgm:t>
        <a:bodyPr/>
        <a:lstStyle/>
        <a:p>
          <a:endParaRPr lang="en-US" sz="1800" dirty="0"/>
        </a:p>
      </dgm:t>
    </dgm:pt>
    <dgm:pt modelId="{D9ECA3F6-35DE-4DBA-9787-068E4C16DD7E}" type="parTrans" cxnId="{5471B41D-E73B-4537-A1A1-1FB82598C224}">
      <dgm:prSet/>
      <dgm:spPr/>
      <dgm:t>
        <a:bodyPr/>
        <a:lstStyle/>
        <a:p>
          <a:endParaRPr lang="en-US"/>
        </a:p>
      </dgm:t>
    </dgm:pt>
    <dgm:pt modelId="{C4121E3C-BDF4-477B-88CD-A98FB342CED1}" type="sibTrans" cxnId="{5471B41D-E73B-4537-A1A1-1FB82598C224}">
      <dgm:prSet/>
      <dgm:spPr/>
      <dgm:t>
        <a:bodyPr/>
        <a:lstStyle/>
        <a:p>
          <a:endParaRPr lang="en-US"/>
        </a:p>
      </dgm:t>
    </dgm:pt>
    <dgm:pt modelId="{82254B7C-8C99-44C6-B7CF-2FE710C334EF}" type="pres">
      <dgm:prSet presAssocID="{49069303-5A53-432F-B25C-6D3B9500A5A3}" presName="linear" presStyleCnt="0">
        <dgm:presLayoutVars>
          <dgm:animLvl val="lvl"/>
          <dgm:resizeHandles val="exact"/>
        </dgm:presLayoutVars>
      </dgm:prSet>
      <dgm:spPr/>
      <dgm:t>
        <a:bodyPr/>
        <a:lstStyle/>
        <a:p>
          <a:endParaRPr lang="en-US"/>
        </a:p>
      </dgm:t>
    </dgm:pt>
    <dgm:pt modelId="{808E6803-14BC-4677-811A-04FB272BE04D}" type="pres">
      <dgm:prSet presAssocID="{43938C93-2D21-483B-BB01-2312CD01A4FE}" presName="parentText" presStyleLbl="node1" presStyleIdx="0" presStyleCnt="1" custScaleY="48132" custLinFactNeighborX="-2105" custLinFactNeighborY="-74786">
        <dgm:presLayoutVars>
          <dgm:chMax val="0"/>
          <dgm:bulletEnabled val="1"/>
        </dgm:presLayoutVars>
      </dgm:prSet>
      <dgm:spPr/>
      <dgm:t>
        <a:bodyPr/>
        <a:lstStyle/>
        <a:p>
          <a:endParaRPr lang="en-US"/>
        </a:p>
      </dgm:t>
    </dgm:pt>
    <dgm:pt modelId="{68B2C62D-49B4-4870-8F15-5C937B4A45E9}" type="pres">
      <dgm:prSet presAssocID="{43938C93-2D21-483B-BB01-2312CD01A4FE}" presName="childText" presStyleLbl="revTx" presStyleIdx="0" presStyleCnt="1" custScaleY="80353">
        <dgm:presLayoutVars>
          <dgm:bulletEnabled val="1"/>
        </dgm:presLayoutVars>
      </dgm:prSet>
      <dgm:spPr/>
      <dgm:t>
        <a:bodyPr/>
        <a:lstStyle/>
        <a:p>
          <a:endParaRPr lang="en-US"/>
        </a:p>
      </dgm:t>
    </dgm:pt>
  </dgm:ptLst>
  <dgm:cxnLst>
    <dgm:cxn modelId="{A287296F-8162-4585-8443-09DEA23AA141}" type="presOf" srcId="{49069303-5A53-432F-B25C-6D3B9500A5A3}" destId="{82254B7C-8C99-44C6-B7CF-2FE710C334EF}" srcOrd="0" destOrd="0" presId="urn:microsoft.com/office/officeart/2005/8/layout/vList2"/>
    <dgm:cxn modelId="{C3E0E0F0-1FB8-4EBC-9EF8-EBB97656DC47}" srcId="{49069303-5A53-432F-B25C-6D3B9500A5A3}" destId="{43938C93-2D21-483B-BB01-2312CD01A4FE}" srcOrd="0" destOrd="0" parTransId="{5899B247-B4BB-42A0-BBFC-CF0EB63CD40F}" sibTransId="{41D0AFDB-38DF-4C0B-BD8D-8ED1B281A7C2}"/>
    <dgm:cxn modelId="{5471B41D-E73B-4537-A1A1-1FB82598C224}" srcId="{43938C93-2D21-483B-BB01-2312CD01A4FE}" destId="{AFDB1BC3-4C40-4279-81FC-371319B45436}" srcOrd="0" destOrd="0" parTransId="{D9ECA3F6-35DE-4DBA-9787-068E4C16DD7E}" sibTransId="{C4121E3C-BDF4-477B-88CD-A98FB342CED1}"/>
    <dgm:cxn modelId="{819B99AA-3188-4659-A5B3-131F0DB407A0}" type="presOf" srcId="{43938C93-2D21-483B-BB01-2312CD01A4FE}" destId="{808E6803-14BC-4677-811A-04FB272BE04D}" srcOrd="0" destOrd="0" presId="urn:microsoft.com/office/officeart/2005/8/layout/vList2"/>
    <dgm:cxn modelId="{66CD3740-8476-46D6-97C5-B4B89D4BC9CA}" type="presOf" srcId="{AFDB1BC3-4C40-4279-81FC-371319B45436}" destId="{68B2C62D-49B4-4870-8F15-5C937B4A45E9}" srcOrd="0" destOrd="0" presId="urn:microsoft.com/office/officeart/2005/8/layout/vList2"/>
    <dgm:cxn modelId="{80E91471-EA85-4E40-8A2C-1C52310FE851}" type="presParOf" srcId="{82254B7C-8C99-44C6-B7CF-2FE710C334EF}" destId="{808E6803-14BC-4677-811A-04FB272BE04D}" srcOrd="0" destOrd="0" presId="urn:microsoft.com/office/officeart/2005/8/layout/vList2"/>
    <dgm:cxn modelId="{8ACF3ACE-AAB3-4118-83CA-E2D66A54633D}" type="presParOf" srcId="{82254B7C-8C99-44C6-B7CF-2FE710C334EF}" destId="{68B2C62D-49B4-4870-8F15-5C937B4A45E9}"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9B9C211-DA3D-4385-8910-AD83EC19EA3F}"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3539E14A-B9A5-4833-B468-1ED2A29384FB}">
      <dgm:prSet phldrT="[Text]" custT="1"/>
      <dgm:spPr/>
      <dgm:t>
        <a:bodyPr/>
        <a:lstStyle/>
        <a:p>
          <a:r>
            <a:rPr lang="en-US" sz="1800" dirty="0">
              <a:latin typeface="Calibri" panose="020F0502020204030204" pitchFamily="34" charset="0"/>
              <a:cs typeface="Calibri" panose="020F0502020204030204" pitchFamily="34" charset="0"/>
            </a:rPr>
            <a:t>Purpose</a:t>
          </a:r>
        </a:p>
      </dgm:t>
    </dgm:pt>
    <dgm:pt modelId="{D277B427-CDF8-40CD-8848-C514952453B2}" type="parTrans" cxnId="{C4AA39BD-643A-4FF6-984C-C65FF6F20210}">
      <dgm:prSet/>
      <dgm:spPr/>
      <dgm:t>
        <a:bodyPr/>
        <a:lstStyle/>
        <a:p>
          <a:endParaRPr lang="en-US"/>
        </a:p>
      </dgm:t>
    </dgm:pt>
    <dgm:pt modelId="{24ED4612-F266-4421-A621-903AE34BF895}" type="sibTrans" cxnId="{C4AA39BD-643A-4FF6-984C-C65FF6F20210}">
      <dgm:prSet/>
      <dgm:spPr/>
      <dgm:t>
        <a:bodyPr/>
        <a:lstStyle/>
        <a:p>
          <a:endParaRPr lang="en-US"/>
        </a:p>
      </dgm:t>
    </dgm:pt>
    <dgm:pt modelId="{D622F26D-978A-40FF-ADAD-63EC6E242F22}">
      <dgm:prSet phldrT="[Text]" custT="1"/>
      <dgm:spPr/>
      <dgm:t>
        <a:bodyPr/>
        <a:lstStyle/>
        <a:p>
          <a:r>
            <a:rPr lang="en-US" sz="1800" dirty="0">
              <a:latin typeface="Calibri" pitchFamily="34" charset="0"/>
            </a:rPr>
            <a:t>To generate specific types of adjustments where Data amounts are not amended.</a:t>
          </a:r>
          <a:endParaRPr lang="en-US" sz="1800" dirty="0"/>
        </a:p>
      </dgm:t>
    </dgm:pt>
    <dgm:pt modelId="{5176094D-4E27-4CBF-A494-276DACB4CE77}" type="parTrans" cxnId="{F1260A4B-9706-4E63-BC6B-86E6F5E190C2}">
      <dgm:prSet/>
      <dgm:spPr/>
      <dgm:t>
        <a:bodyPr/>
        <a:lstStyle/>
        <a:p>
          <a:endParaRPr lang="en-US"/>
        </a:p>
      </dgm:t>
    </dgm:pt>
    <dgm:pt modelId="{CA96512F-CDEE-4130-A0DD-8F305B3EB356}" type="sibTrans" cxnId="{F1260A4B-9706-4E63-BC6B-86E6F5E190C2}">
      <dgm:prSet/>
      <dgm:spPr/>
      <dgm:t>
        <a:bodyPr/>
        <a:lstStyle/>
        <a:p>
          <a:endParaRPr lang="en-US"/>
        </a:p>
      </dgm:t>
    </dgm:pt>
    <dgm:pt modelId="{09E23597-6745-472B-A635-6A3208DA7616}">
      <dgm:prSet phldrT="[Text]" custT="1"/>
      <dgm:spPr/>
      <dgm:t>
        <a:bodyPr/>
        <a:lstStyle/>
        <a:p>
          <a:r>
            <a:rPr lang="en-US" sz="1800" dirty="0">
              <a:latin typeface="Calibri" panose="020F0502020204030204" pitchFamily="34" charset="0"/>
              <a:cs typeface="Calibri" panose="020F0502020204030204" pitchFamily="34" charset="0"/>
            </a:rPr>
            <a:t>Tables Applicable</a:t>
          </a:r>
        </a:p>
      </dgm:t>
    </dgm:pt>
    <dgm:pt modelId="{97214FF9-6548-4944-A113-94DC5480B098}" type="parTrans" cxnId="{E3389A40-F853-4D0C-97CA-DFBDF9A0AA34}">
      <dgm:prSet/>
      <dgm:spPr/>
      <dgm:t>
        <a:bodyPr/>
        <a:lstStyle/>
        <a:p>
          <a:endParaRPr lang="en-US"/>
        </a:p>
      </dgm:t>
    </dgm:pt>
    <dgm:pt modelId="{81B029F6-63CC-442D-A5FF-92F8AEA0FBF0}" type="sibTrans" cxnId="{E3389A40-F853-4D0C-97CA-DFBDF9A0AA34}">
      <dgm:prSet/>
      <dgm:spPr/>
      <dgm:t>
        <a:bodyPr/>
        <a:lstStyle/>
        <a:p>
          <a:endParaRPr lang="en-US"/>
        </a:p>
      </dgm:t>
    </dgm:pt>
    <dgm:pt modelId="{2D201E00-605D-48AD-A3B6-D3083D9DE0C3}">
      <dgm:prSet phldrT="[Text]" custT="1"/>
      <dgm:spPr/>
      <dgm:t>
        <a:bodyPr/>
        <a:lstStyle/>
        <a:p>
          <a:r>
            <a:rPr lang="en-US" sz="1800" dirty="0">
              <a:latin typeface="Calibri" pitchFamily="34" charset="0"/>
            </a:rPr>
            <a:t>Fin_Adj_Headers</a:t>
          </a:r>
          <a:endParaRPr lang="en-US" sz="1800" dirty="0"/>
        </a:p>
      </dgm:t>
    </dgm:pt>
    <dgm:pt modelId="{31CBD1C0-6A8E-434A-9AE5-2742323ABFD3}" type="parTrans" cxnId="{EB0F3676-3A19-406D-8064-2914011E3CF3}">
      <dgm:prSet/>
      <dgm:spPr/>
      <dgm:t>
        <a:bodyPr/>
        <a:lstStyle/>
        <a:p>
          <a:endParaRPr lang="en-US"/>
        </a:p>
      </dgm:t>
    </dgm:pt>
    <dgm:pt modelId="{FC941A63-DBA8-47C9-8177-3A8B809D47BE}" type="sibTrans" cxnId="{EB0F3676-3A19-406D-8064-2914011E3CF3}">
      <dgm:prSet/>
      <dgm:spPr/>
      <dgm:t>
        <a:bodyPr/>
        <a:lstStyle/>
        <a:p>
          <a:endParaRPr lang="en-US"/>
        </a:p>
      </dgm:t>
    </dgm:pt>
    <dgm:pt modelId="{6AF843CF-6CBA-4957-A219-91C7B6F4335E}">
      <dgm:prSet phldrT="[Text]" custT="1"/>
      <dgm:spPr/>
      <dgm:t>
        <a:bodyPr/>
        <a:lstStyle/>
        <a:p>
          <a:r>
            <a:rPr lang="en-US" sz="1800" dirty="0">
              <a:latin typeface="Calibri" pitchFamily="34" charset="0"/>
            </a:rPr>
            <a:t>Fin_Adj_Details</a:t>
          </a:r>
          <a:endParaRPr lang="en-US" sz="1800" dirty="0"/>
        </a:p>
      </dgm:t>
    </dgm:pt>
    <dgm:pt modelId="{02A38FE4-EDA4-408D-95DF-36E53875FA6A}" type="parTrans" cxnId="{8EE8313D-AA5A-4E14-B1F0-2AA56A98AB6B}">
      <dgm:prSet/>
      <dgm:spPr/>
      <dgm:t>
        <a:bodyPr/>
        <a:lstStyle/>
        <a:p>
          <a:endParaRPr lang="en-US"/>
        </a:p>
      </dgm:t>
    </dgm:pt>
    <dgm:pt modelId="{84193909-61B0-4747-958D-292B288731A2}" type="sibTrans" cxnId="{8EE8313D-AA5A-4E14-B1F0-2AA56A98AB6B}">
      <dgm:prSet/>
      <dgm:spPr/>
      <dgm:t>
        <a:bodyPr/>
        <a:lstStyle/>
        <a:p>
          <a:endParaRPr lang="en-US"/>
        </a:p>
      </dgm:t>
    </dgm:pt>
    <dgm:pt modelId="{3DC144C4-D366-457B-B1AB-2982C447277E}">
      <dgm:prSet phldrT="[Text]" custT="1"/>
      <dgm:spPr/>
      <dgm:t>
        <a:bodyPr/>
        <a:lstStyle/>
        <a:p>
          <a:r>
            <a:rPr lang="en-US" sz="1800" b="0" dirty="0">
              <a:latin typeface="Calibri" panose="020F0502020204030204" pitchFamily="34" charset="0"/>
              <a:cs typeface="Calibri" panose="020F0502020204030204" pitchFamily="34" charset="0"/>
            </a:rPr>
            <a:t>Sections of this screen</a:t>
          </a:r>
        </a:p>
      </dgm:t>
    </dgm:pt>
    <dgm:pt modelId="{34206B3B-E6CF-465B-8EFE-A8B09BDB86C1}" type="parTrans" cxnId="{34EE0129-09AB-45B7-ACD6-02FAE16AD9B9}">
      <dgm:prSet/>
      <dgm:spPr/>
      <dgm:t>
        <a:bodyPr/>
        <a:lstStyle/>
        <a:p>
          <a:endParaRPr lang="en-US"/>
        </a:p>
      </dgm:t>
    </dgm:pt>
    <dgm:pt modelId="{A1C6EE66-8291-4549-8877-D4B33E75D03C}" type="sibTrans" cxnId="{34EE0129-09AB-45B7-ACD6-02FAE16AD9B9}">
      <dgm:prSet/>
      <dgm:spPr/>
      <dgm:t>
        <a:bodyPr/>
        <a:lstStyle/>
        <a:p>
          <a:endParaRPr lang="en-US"/>
        </a:p>
      </dgm:t>
    </dgm:pt>
    <dgm:pt modelId="{93E135EA-0281-420D-BACC-58EEF2E1B0D3}">
      <dgm:prSet phldrT="[Text]" custT="1"/>
      <dgm:spPr/>
      <dgm:t>
        <a:bodyPr/>
        <a:lstStyle/>
        <a:p>
          <a:r>
            <a:rPr lang="en-US" sz="1800" dirty="0">
              <a:latin typeface="Calibri" pitchFamily="34" charset="0"/>
              <a:cs typeface="Calibri" panose="020F0502020204030204" pitchFamily="34" charset="0"/>
            </a:rPr>
            <a:t>Top section in which the Offset adjustment requests are stored</a:t>
          </a:r>
        </a:p>
      </dgm:t>
    </dgm:pt>
    <dgm:pt modelId="{7047BBEA-0B56-4017-9983-73406E90AAD7}" type="parTrans" cxnId="{F22405C0-D040-4AA5-A3EC-D8092E4022DF}">
      <dgm:prSet/>
      <dgm:spPr/>
      <dgm:t>
        <a:bodyPr/>
        <a:lstStyle/>
        <a:p>
          <a:endParaRPr lang="en-US"/>
        </a:p>
      </dgm:t>
    </dgm:pt>
    <dgm:pt modelId="{99B4555C-AAB1-4260-B5F5-9ED170AF4A87}" type="sibTrans" cxnId="{F22405C0-D040-4AA5-A3EC-D8092E4022DF}">
      <dgm:prSet/>
      <dgm:spPr/>
      <dgm:t>
        <a:bodyPr/>
        <a:lstStyle/>
        <a:p>
          <a:endParaRPr lang="en-US"/>
        </a:p>
      </dgm:t>
    </dgm:pt>
    <dgm:pt modelId="{23A2D2AC-CA56-402D-A291-067C25862B28}">
      <dgm:prSet phldrT="[Text]" custT="1"/>
      <dgm:spPr/>
      <dgm:t>
        <a:bodyPr/>
        <a:lstStyle/>
        <a:p>
          <a:r>
            <a:rPr lang="en-US" sz="1800" dirty="0">
              <a:latin typeface="Calibri" pitchFamily="34" charset="0"/>
              <a:cs typeface="Calibri" panose="020F0502020204030204" pitchFamily="34" charset="0"/>
            </a:rPr>
            <a:t>Bottom section (“Selections” Section) where records that match the selection criteria will be considered while creating an Offset Entry.</a:t>
          </a:r>
        </a:p>
      </dgm:t>
    </dgm:pt>
    <dgm:pt modelId="{ADA6BC1D-A8E3-4CCD-A662-15B2CA066FA3}" type="parTrans" cxnId="{08DC6449-3748-4D6F-ADC7-E725BEB45205}">
      <dgm:prSet/>
      <dgm:spPr/>
      <dgm:t>
        <a:bodyPr/>
        <a:lstStyle/>
        <a:p>
          <a:endParaRPr lang="en-US"/>
        </a:p>
      </dgm:t>
    </dgm:pt>
    <dgm:pt modelId="{39763360-966F-48C2-BD9B-A284B7013416}" type="sibTrans" cxnId="{08DC6449-3748-4D6F-ADC7-E725BEB45205}">
      <dgm:prSet/>
      <dgm:spPr/>
      <dgm:t>
        <a:bodyPr/>
        <a:lstStyle/>
        <a:p>
          <a:endParaRPr lang="en-US"/>
        </a:p>
      </dgm:t>
    </dgm:pt>
    <dgm:pt modelId="{555C5000-799C-44EE-A2C4-EFBD3C7F98E8}">
      <dgm:prSet phldrT="[Text]" custT="1"/>
      <dgm:spPr/>
      <dgm:t>
        <a:bodyPr/>
        <a:lstStyle/>
        <a:p>
          <a:endParaRPr lang="en-US" sz="1800" dirty="0"/>
        </a:p>
      </dgm:t>
    </dgm:pt>
    <dgm:pt modelId="{85AC919E-E03A-4105-BEA3-63CBC2ABC13F}" type="parTrans" cxnId="{8CF7527B-3C8E-4935-9796-091A587857E3}">
      <dgm:prSet/>
      <dgm:spPr/>
      <dgm:t>
        <a:bodyPr/>
        <a:lstStyle/>
        <a:p>
          <a:endParaRPr lang="en-US"/>
        </a:p>
      </dgm:t>
    </dgm:pt>
    <dgm:pt modelId="{10C11253-FD9F-464A-B67B-BF3373C8AD67}" type="sibTrans" cxnId="{8CF7527B-3C8E-4935-9796-091A587857E3}">
      <dgm:prSet/>
      <dgm:spPr/>
      <dgm:t>
        <a:bodyPr/>
        <a:lstStyle/>
        <a:p>
          <a:endParaRPr lang="en-US"/>
        </a:p>
      </dgm:t>
    </dgm:pt>
    <dgm:pt modelId="{654677B6-CC2D-438F-846A-461D2A999B08}">
      <dgm:prSet phldrT="[Text]" custT="1"/>
      <dgm:spPr/>
      <dgm:t>
        <a:bodyPr/>
        <a:lstStyle/>
        <a:p>
          <a:r>
            <a:rPr lang="en-US" sz="1800" dirty="0">
              <a:latin typeface="Calibri" pitchFamily="34" charset="0"/>
            </a:rPr>
            <a:t>Examples include Pool balancing/Interco elimination </a:t>
          </a:r>
          <a:r>
            <a:rPr lang="en-US" sz="1800" dirty="0" err="1">
              <a:latin typeface="Calibri" pitchFamily="34" charset="0"/>
            </a:rPr>
            <a:t>adjs</a:t>
          </a:r>
          <a:r>
            <a:rPr lang="en-US" sz="1800" dirty="0">
              <a:latin typeface="Calibri" pitchFamily="34" charset="0"/>
            </a:rPr>
            <a:t>/</a:t>
          </a:r>
          <a:r>
            <a:rPr lang="en-US" sz="1800" dirty="0" err="1">
              <a:latin typeface="Calibri" pitchFamily="34" charset="0"/>
            </a:rPr>
            <a:t>avg</a:t>
          </a:r>
          <a:r>
            <a:rPr lang="en-US" sz="1800" dirty="0">
              <a:latin typeface="Calibri" pitchFamily="34" charset="0"/>
            </a:rPr>
            <a:t> balance plugs.</a:t>
          </a:r>
          <a:endParaRPr lang="en-US" sz="1800" dirty="0"/>
        </a:p>
      </dgm:t>
    </dgm:pt>
    <dgm:pt modelId="{C0B31C12-5268-42E0-8ED6-B49B33F9B32F}" type="parTrans" cxnId="{99F6719E-2705-40C4-B13C-F7DD09EF1721}">
      <dgm:prSet/>
      <dgm:spPr/>
      <dgm:t>
        <a:bodyPr/>
        <a:lstStyle/>
        <a:p>
          <a:endParaRPr lang="en-US"/>
        </a:p>
      </dgm:t>
    </dgm:pt>
    <dgm:pt modelId="{C61C8B1C-2D35-49C2-AB9B-C87239BC603F}" type="sibTrans" cxnId="{99F6719E-2705-40C4-B13C-F7DD09EF1721}">
      <dgm:prSet/>
      <dgm:spPr/>
      <dgm:t>
        <a:bodyPr/>
        <a:lstStyle/>
        <a:p>
          <a:endParaRPr lang="en-US"/>
        </a:p>
      </dgm:t>
    </dgm:pt>
    <dgm:pt modelId="{4E58B120-72F0-480A-B66F-E10A8D9CEBE4}">
      <dgm:prSet phldrT="[Text]" custT="1"/>
      <dgm:spPr/>
      <dgm:t>
        <a:bodyPr/>
        <a:lstStyle/>
        <a:p>
          <a:r>
            <a:rPr lang="en-US" sz="1800" dirty="0">
              <a:latin typeface="Calibri" pitchFamily="34" charset="0"/>
            </a:rPr>
            <a:t>Fin_Adj_Offsets</a:t>
          </a:r>
          <a:endParaRPr lang="en-US" sz="1800" dirty="0"/>
        </a:p>
      </dgm:t>
    </dgm:pt>
    <dgm:pt modelId="{894A5429-9275-4854-BBF3-BDA9800555F7}" type="parTrans" cxnId="{393AECCE-9E4A-437E-9161-50B374FDFF8E}">
      <dgm:prSet/>
      <dgm:spPr/>
      <dgm:t>
        <a:bodyPr/>
        <a:lstStyle/>
        <a:p>
          <a:endParaRPr lang="en-US"/>
        </a:p>
      </dgm:t>
    </dgm:pt>
    <dgm:pt modelId="{39825EB5-9392-4D58-BD31-70C6740E9DD9}" type="sibTrans" cxnId="{393AECCE-9E4A-437E-9161-50B374FDFF8E}">
      <dgm:prSet/>
      <dgm:spPr/>
      <dgm:t>
        <a:bodyPr/>
        <a:lstStyle/>
        <a:p>
          <a:endParaRPr lang="en-US"/>
        </a:p>
      </dgm:t>
    </dgm:pt>
    <dgm:pt modelId="{70995089-BAF5-4380-BCA0-03375B2DB8BD}">
      <dgm:prSet phldrT="[Text]" custT="1"/>
      <dgm:spPr/>
      <dgm:t>
        <a:bodyPr/>
        <a:lstStyle/>
        <a:p>
          <a:r>
            <a:rPr lang="en-US" sz="1800" dirty="0">
              <a:latin typeface="Calibri" pitchFamily="34" charset="0"/>
            </a:rPr>
            <a:t>LE_Book_Offsets</a:t>
          </a:r>
          <a:endParaRPr lang="en-US" sz="1800" dirty="0"/>
        </a:p>
      </dgm:t>
    </dgm:pt>
    <dgm:pt modelId="{942D5FB6-1A4F-4D29-8ED3-9E6E36AF95A3}" type="parTrans" cxnId="{14FAF121-FC6F-40E8-8538-71F1ACDBB246}">
      <dgm:prSet/>
      <dgm:spPr/>
      <dgm:t>
        <a:bodyPr/>
        <a:lstStyle/>
        <a:p>
          <a:endParaRPr lang="en-US"/>
        </a:p>
      </dgm:t>
    </dgm:pt>
    <dgm:pt modelId="{9353CAA5-B1FC-474F-9B56-48715058BA3F}" type="sibTrans" cxnId="{14FAF121-FC6F-40E8-8538-71F1ACDBB246}">
      <dgm:prSet/>
      <dgm:spPr/>
      <dgm:t>
        <a:bodyPr/>
        <a:lstStyle/>
        <a:p>
          <a:endParaRPr lang="en-US"/>
        </a:p>
      </dgm:t>
    </dgm:pt>
    <dgm:pt modelId="{ECA06B9C-2EB4-4060-9575-E0A7AAE94AB6}" type="pres">
      <dgm:prSet presAssocID="{99B9C211-DA3D-4385-8910-AD83EC19EA3F}" presName="Name0" presStyleCnt="0">
        <dgm:presLayoutVars>
          <dgm:dir/>
          <dgm:animLvl val="lvl"/>
          <dgm:resizeHandles val="exact"/>
        </dgm:presLayoutVars>
      </dgm:prSet>
      <dgm:spPr/>
      <dgm:t>
        <a:bodyPr/>
        <a:lstStyle/>
        <a:p>
          <a:endParaRPr lang="en-US"/>
        </a:p>
      </dgm:t>
    </dgm:pt>
    <dgm:pt modelId="{7EBC877B-6525-4EF2-8CCD-925E37854E23}" type="pres">
      <dgm:prSet presAssocID="{3539E14A-B9A5-4833-B468-1ED2A29384FB}" presName="composite" presStyleCnt="0"/>
      <dgm:spPr/>
    </dgm:pt>
    <dgm:pt modelId="{582D1E7C-FC29-4843-B179-08C39975C220}" type="pres">
      <dgm:prSet presAssocID="{3539E14A-B9A5-4833-B468-1ED2A29384FB}" presName="parTx" presStyleLbl="alignNode1" presStyleIdx="0" presStyleCnt="3" custScaleX="100054" custScaleY="66668" custLinFactY="-193769" custLinFactNeighborX="-1714" custLinFactNeighborY="-200000">
        <dgm:presLayoutVars>
          <dgm:chMax val="0"/>
          <dgm:chPref val="0"/>
          <dgm:bulletEnabled val="1"/>
        </dgm:presLayoutVars>
      </dgm:prSet>
      <dgm:spPr>
        <a:prstGeom prst="round2DiagRect">
          <a:avLst/>
        </a:prstGeom>
      </dgm:spPr>
      <dgm:t>
        <a:bodyPr/>
        <a:lstStyle/>
        <a:p>
          <a:endParaRPr lang="en-US"/>
        </a:p>
      </dgm:t>
    </dgm:pt>
    <dgm:pt modelId="{F43F3240-5F09-4A6F-A581-76FB853DDE4A}" type="pres">
      <dgm:prSet presAssocID="{3539E14A-B9A5-4833-B468-1ED2A29384FB}" presName="desTx" presStyleLbl="alignAccFollowNode1" presStyleIdx="0" presStyleCnt="3" custLinFactNeighborX="-228" custLinFactNeighborY="-2100">
        <dgm:presLayoutVars>
          <dgm:bulletEnabled val="1"/>
        </dgm:presLayoutVars>
      </dgm:prSet>
      <dgm:spPr>
        <a:prstGeom prst="roundRect">
          <a:avLst/>
        </a:prstGeom>
      </dgm:spPr>
      <dgm:t>
        <a:bodyPr/>
        <a:lstStyle/>
        <a:p>
          <a:endParaRPr lang="en-US"/>
        </a:p>
      </dgm:t>
    </dgm:pt>
    <dgm:pt modelId="{99E22890-6A88-49F6-BEB0-901E69F3D304}" type="pres">
      <dgm:prSet presAssocID="{24ED4612-F266-4421-A621-903AE34BF895}" presName="space" presStyleCnt="0"/>
      <dgm:spPr/>
    </dgm:pt>
    <dgm:pt modelId="{291D7183-6F32-40F9-B2EF-3E0C44721765}" type="pres">
      <dgm:prSet presAssocID="{09E23597-6745-472B-A635-6A3208DA7616}" presName="composite" presStyleCnt="0"/>
      <dgm:spPr/>
    </dgm:pt>
    <dgm:pt modelId="{C29A546F-A64B-4CDB-AD85-DE54D36E85A7}" type="pres">
      <dgm:prSet presAssocID="{09E23597-6745-472B-A635-6A3208DA7616}" presName="parTx" presStyleLbl="alignNode1" presStyleIdx="1" presStyleCnt="3" custScaleX="100933" custScaleY="66668" custLinFactY="-225950" custLinFactNeighborX="-3513" custLinFactNeighborY="-300000">
        <dgm:presLayoutVars>
          <dgm:chMax val="0"/>
          <dgm:chPref val="0"/>
          <dgm:bulletEnabled val="1"/>
        </dgm:presLayoutVars>
      </dgm:prSet>
      <dgm:spPr>
        <a:prstGeom prst="round2DiagRect">
          <a:avLst/>
        </a:prstGeom>
      </dgm:spPr>
      <dgm:t>
        <a:bodyPr/>
        <a:lstStyle/>
        <a:p>
          <a:endParaRPr lang="en-US"/>
        </a:p>
      </dgm:t>
    </dgm:pt>
    <dgm:pt modelId="{1F29DE65-7F9A-4984-903F-7CD234AA1453}" type="pres">
      <dgm:prSet presAssocID="{09E23597-6745-472B-A635-6A3208DA7616}" presName="desTx" presStyleLbl="alignAccFollowNode1" presStyleIdx="1" presStyleCnt="3" custScaleX="100598" custLinFactNeighborX="-3493" custLinFactNeighborY="-2169">
        <dgm:presLayoutVars>
          <dgm:bulletEnabled val="1"/>
        </dgm:presLayoutVars>
      </dgm:prSet>
      <dgm:spPr>
        <a:prstGeom prst="roundRect">
          <a:avLst/>
        </a:prstGeom>
      </dgm:spPr>
      <dgm:t>
        <a:bodyPr/>
        <a:lstStyle/>
        <a:p>
          <a:endParaRPr lang="en-US"/>
        </a:p>
      </dgm:t>
    </dgm:pt>
    <dgm:pt modelId="{E55E74E4-B9C6-460F-ABA7-B5E3CE247F37}" type="pres">
      <dgm:prSet presAssocID="{81B029F6-63CC-442D-A5FF-92F8AEA0FBF0}" presName="space" presStyleCnt="0"/>
      <dgm:spPr/>
    </dgm:pt>
    <dgm:pt modelId="{F4B327EB-59C8-498E-930A-4152A18F6628}" type="pres">
      <dgm:prSet presAssocID="{3DC144C4-D366-457B-B1AB-2982C447277E}" presName="composite" presStyleCnt="0"/>
      <dgm:spPr/>
    </dgm:pt>
    <dgm:pt modelId="{15C35F28-77CF-429C-8207-EDC7B61C37FF}" type="pres">
      <dgm:prSet presAssocID="{3DC144C4-D366-457B-B1AB-2982C447277E}" presName="parTx" presStyleLbl="alignNode1" presStyleIdx="2" presStyleCnt="3" custScaleX="101422" custScaleY="66669" custLinFactY="-300000" custLinFactNeighborX="168" custLinFactNeighborY="-300247">
        <dgm:presLayoutVars>
          <dgm:chMax val="0"/>
          <dgm:chPref val="0"/>
          <dgm:bulletEnabled val="1"/>
        </dgm:presLayoutVars>
      </dgm:prSet>
      <dgm:spPr>
        <a:prstGeom prst="round2DiagRect">
          <a:avLst/>
        </a:prstGeom>
      </dgm:spPr>
      <dgm:t>
        <a:bodyPr/>
        <a:lstStyle/>
        <a:p>
          <a:endParaRPr lang="en-US"/>
        </a:p>
      </dgm:t>
    </dgm:pt>
    <dgm:pt modelId="{1D161F4B-83B0-41E9-A6D1-85015B6C0405}" type="pres">
      <dgm:prSet presAssocID="{3DC144C4-D366-457B-B1AB-2982C447277E}" presName="desTx" presStyleLbl="alignAccFollowNode1" presStyleIdx="2" presStyleCnt="3" custScaleX="101783" custLinFactNeighborX="-439" custLinFactNeighborY="-1615">
        <dgm:presLayoutVars>
          <dgm:bulletEnabled val="1"/>
        </dgm:presLayoutVars>
      </dgm:prSet>
      <dgm:spPr>
        <a:prstGeom prst="roundRect">
          <a:avLst/>
        </a:prstGeom>
      </dgm:spPr>
      <dgm:t>
        <a:bodyPr/>
        <a:lstStyle/>
        <a:p>
          <a:endParaRPr lang="en-US"/>
        </a:p>
      </dgm:t>
    </dgm:pt>
  </dgm:ptLst>
  <dgm:cxnLst>
    <dgm:cxn modelId="{08DC6449-3748-4D6F-ADC7-E725BEB45205}" srcId="{3DC144C4-D366-457B-B1AB-2982C447277E}" destId="{23A2D2AC-CA56-402D-A291-067C25862B28}" srcOrd="1" destOrd="0" parTransId="{ADA6BC1D-A8E3-4CCD-A662-15B2CA066FA3}" sibTransId="{39763360-966F-48C2-BD9B-A284B7013416}"/>
    <dgm:cxn modelId="{C4AA39BD-643A-4FF6-984C-C65FF6F20210}" srcId="{99B9C211-DA3D-4385-8910-AD83EC19EA3F}" destId="{3539E14A-B9A5-4833-B468-1ED2A29384FB}" srcOrd="0" destOrd="0" parTransId="{D277B427-CDF8-40CD-8848-C514952453B2}" sibTransId="{24ED4612-F266-4421-A621-903AE34BF895}"/>
    <dgm:cxn modelId="{14FAF121-FC6F-40E8-8538-71F1ACDBB246}" srcId="{09E23597-6745-472B-A635-6A3208DA7616}" destId="{70995089-BAF5-4380-BCA0-03375B2DB8BD}" srcOrd="3" destOrd="0" parTransId="{942D5FB6-1A4F-4D29-8ED3-9E6E36AF95A3}" sibTransId="{9353CAA5-B1FC-474F-9B56-48715058BA3F}"/>
    <dgm:cxn modelId="{657D899D-E830-4F4C-936A-A5F9D97042D7}" type="presOf" srcId="{4E58B120-72F0-480A-B66F-E10A8D9CEBE4}" destId="{1F29DE65-7F9A-4984-903F-7CD234AA1453}" srcOrd="0" destOrd="2" presId="urn:microsoft.com/office/officeart/2005/8/layout/hList1"/>
    <dgm:cxn modelId="{E238CD18-565F-4F8D-924E-1B7657C3F889}" type="presOf" srcId="{3DC144C4-D366-457B-B1AB-2982C447277E}" destId="{15C35F28-77CF-429C-8207-EDC7B61C37FF}" srcOrd="0" destOrd="0" presId="urn:microsoft.com/office/officeart/2005/8/layout/hList1"/>
    <dgm:cxn modelId="{ABB4196B-527D-48B0-B58D-BAB8BCA0A1D1}" type="presOf" srcId="{99B9C211-DA3D-4385-8910-AD83EC19EA3F}" destId="{ECA06B9C-2EB4-4060-9575-E0A7AAE94AB6}" srcOrd="0" destOrd="0" presId="urn:microsoft.com/office/officeart/2005/8/layout/hList1"/>
    <dgm:cxn modelId="{C8398FFB-7A01-47AE-A1A9-DF04938B60EA}" type="presOf" srcId="{23A2D2AC-CA56-402D-A291-067C25862B28}" destId="{1D161F4B-83B0-41E9-A6D1-85015B6C0405}" srcOrd="0" destOrd="1" presId="urn:microsoft.com/office/officeart/2005/8/layout/hList1"/>
    <dgm:cxn modelId="{D3D226CE-7DC3-4EF6-A72F-6FCF1C4365AC}" type="presOf" srcId="{93E135EA-0281-420D-BACC-58EEF2E1B0D3}" destId="{1D161F4B-83B0-41E9-A6D1-85015B6C0405}" srcOrd="0" destOrd="0" presId="urn:microsoft.com/office/officeart/2005/8/layout/hList1"/>
    <dgm:cxn modelId="{8EE8313D-AA5A-4E14-B1F0-2AA56A98AB6B}" srcId="{09E23597-6745-472B-A635-6A3208DA7616}" destId="{6AF843CF-6CBA-4957-A219-91C7B6F4335E}" srcOrd="1" destOrd="0" parTransId="{02A38FE4-EDA4-408D-95DF-36E53875FA6A}" sibTransId="{84193909-61B0-4747-958D-292B288731A2}"/>
    <dgm:cxn modelId="{E3389A40-F853-4D0C-97CA-DFBDF9A0AA34}" srcId="{99B9C211-DA3D-4385-8910-AD83EC19EA3F}" destId="{09E23597-6745-472B-A635-6A3208DA7616}" srcOrd="1" destOrd="0" parTransId="{97214FF9-6548-4944-A113-94DC5480B098}" sibTransId="{81B029F6-63CC-442D-A5FF-92F8AEA0FBF0}"/>
    <dgm:cxn modelId="{C467BD57-2724-460C-9CCE-5D71441AC440}" type="presOf" srcId="{70995089-BAF5-4380-BCA0-03375B2DB8BD}" destId="{1F29DE65-7F9A-4984-903F-7CD234AA1453}" srcOrd="0" destOrd="3" presId="urn:microsoft.com/office/officeart/2005/8/layout/hList1"/>
    <dgm:cxn modelId="{34EE0129-09AB-45B7-ACD6-02FAE16AD9B9}" srcId="{99B9C211-DA3D-4385-8910-AD83EC19EA3F}" destId="{3DC144C4-D366-457B-B1AB-2982C447277E}" srcOrd="2" destOrd="0" parTransId="{34206B3B-E6CF-465B-8EFE-A8B09BDB86C1}" sibTransId="{A1C6EE66-8291-4549-8877-D4B33E75D03C}"/>
    <dgm:cxn modelId="{276A7869-0438-456F-9BA3-E592B31E9DDF}" type="presOf" srcId="{3539E14A-B9A5-4833-B468-1ED2A29384FB}" destId="{582D1E7C-FC29-4843-B179-08C39975C220}" srcOrd="0" destOrd="0" presId="urn:microsoft.com/office/officeart/2005/8/layout/hList1"/>
    <dgm:cxn modelId="{E24DB017-E7BA-4186-ABAA-558F0909543F}" type="presOf" srcId="{2D201E00-605D-48AD-A3B6-D3083D9DE0C3}" destId="{1F29DE65-7F9A-4984-903F-7CD234AA1453}" srcOrd="0" destOrd="0" presId="urn:microsoft.com/office/officeart/2005/8/layout/hList1"/>
    <dgm:cxn modelId="{F22405C0-D040-4AA5-A3EC-D8092E4022DF}" srcId="{3DC144C4-D366-457B-B1AB-2982C447277E}" destId="{93E135EA-0281-420D-BACC-58EEF2E1B0D3}" srcOrd="0" destOrd="0" parTransId="{7047BBEA-0B56-4017-9983-73406E90AAD7}" sibTransId="{99B4555C-AAB1-4260-B5F5-9ED170AF4A87}"/>
    <dgm:cxn modelId="{393AECCE-9E4A-437E-9161-50B374FDFF8E}" srcId="{09E23597-6745-472B-A635-6A3208DA7616}" destId="{4E58B120-72F0-480A-B66F-E10A8D9CEBE4}" srcOrd="2" destOrd="0" parTransId="{894A5429-9275-4854-BBF3-BDA9800555F7}" sibTransId="{39825EB5-9392-4D58-BD31-70C6740E9DD9}"/>
    <dgm:cxn modelId="{23A06F13-0CE2-47A8-A93B-092E6D89E08C}" type="presOf" srcId="{654677B6-CC2D-438F-846A-461D2A999B08}" destId="{F43F3240-5F09-4A6F-A581-76FB853DDE4A}" srcOrd="0" destOrd="1" presId="urn:microsoft.com/office/officeart/2005/8/layout/hList1"/>
    <dgm:cxn modelId="{99F6719E-2705-40C4-B13C-F7DD09EF1721}" srcId="{3539E14A-B9A5-4833-B468-1ED2A29384FB}" destId="{654677B6-CC2D-438F-846A-461D2A999B08}" srcOrd="1" destOrd="0" parTransId="{C0B31C12-5268-42E0-8ED6-B49B33F9B32F}" sibTransId="{C61C8B1C-2D35-49C2-AB9B-C87239BC603F}"/>
    <dgm:cxn modelId="{79FA8E9F-F334-4750-A7D8-8E16E122FB37}" type="presOf" srcId="{6AF843CF-6CBA-4957-A219-91C7B6F4335E}" destId="{1F29DE65-7F9A-4984-903F-7CD234AA1453}" srcOrd="0" destOrd="1" presId="urn:microsoft.com/office/officeart/2005/8/layout/hList1"/>
    <dgm:cxn modelId="{EB0F3676-3A19-406D-8064-2914011E3CF3}" srcId="{09E23597-6745-472B-A635-6A3208DA7616}" destId="{2D201E00-605D-48AD-A3B6-D3083D9DE0C3}" srcOrd="0" destOrd="0" parTransId="{31CBD1C0-6A8E-434A-9AE5-2742323ABFD3}" sibTransId="{FC941A63-DBA8-47C9-8177-3A8B809D47BE}"/>
    <dgm:cxn modelId="{652E1364-2601-4BD6-96B3-B6741CB6CE52}" type="presOf" srcId="{555C5000-799C-44EE-A2C4-EFBD3C7F98E8}" destId="{F43F3240-5F09-4A6F-A581-76FB853DDE4A}" srcOrd="0" destOrd="2" presId="urn:microsoft.com/office/officeart/2005/8/layout/hList1"/>
    <dgm:cxn modelId="{E4062C4F-B8B5-4E1A-85F6-32DCF842FBCA}" type="presOf" srcId="{D622F26D-978A-40FF-ADAD-63EC6E242F22}" destId="{F43F3240-5F09-4A6F-A581-76FB853DDE4A}" srcOrd="0" destOrd="0" presId="urn:microsoft.com/office/officeart/2005/8/layout/hList1"/>
    <dgm:cxn modelId="{CE432726-6B64-4CE7-AE3B-0A6B671DAB91}" type="presOf" srcId="{09E23597-6745-472B-A635-6A3208DA7616}" destId="{C29A546F-A64B-4CDB-AD85-DE54D36E85A7}" srcOrd="0" destOrd="0" presId="urn:microsoft.com/office/officeart/2005/8/layout/hList1"/>
    <dgm:cxn modelId="{8CF7527B-3C8E-4935-9796-091A587857E3}" srcId="{3539E14A-B9A5-4833-B468-1ED2A29384FB}" destId="{555C5000-799C-44EE-A2C4-EFBD3C7F98E8}" srcOrd="2" destOrd="0" parTransId="{85AC919E-E03A-4105-BEA3-63CBC2ABC13F}" sibTransId="{10C11253-FD9F-464A-B67B-BF3373C8AD67}"/>
    <dgm:cxn modelId="{F1260A4B-9706-4E63-BC6B-86E6F5E190C2}" srcId="{3539E14A-B9A5-4833-B468-1ED2A29384FB}" destId="{D622F26D-978A-40FF-ADAD-63EC6E242F22}" srcOrd="0" destOrd="0" parTransId="{5176094D-4E27-4CBF-A494-276DACB4CE77}" sibTransId="{CA96512F-CDEE-4130-A0DD-8F305B3EB356}"/>
    <dgm:cxn modelId="{ACDD9C73-31F3-4A18-B6DF-D8341806466C}" type="presParOf" srcId="{ECA06B9C-2EB4-4060-9575-E0A7AAE94AB6}" destId="{7EBC877B-6525-4EF2-8CCD-925E37854E23}" srcOrd="0" destOrd="0" presId="urn:microsoft.com/office/officeart/2005/8/layout/hList1"/>
    <dgm:cxn modelId="{F7D56093-AAC0-4F92-AEFC-86F7A2BE09A8}" type="presParOf" srcId="{7EBC877B-6525-4EF2-8CCD-925E37854E23}" destId="{582D1E7C-FC29-4843-B179-08C39975C220}" srcOrd="0" destOrd="0" presId="urn:microsoft.com/office/officeart/2005/8/layout/hList1"/>
    <dgm:cxn modelId="{3E5A684C-4E86-45CC-B552-988CDAA13BB4}" type="presParOf" srcId="{7EBC877B-6525-4EF2-8CCD-925E37854E23}" destId="{F43F3240-5F09-4A6F-A581-76FB853DDE4A}" srcOrd="1" destOrd="0" presId="urn:microsoft.com/office/officeart/2005/8/layout/hList1"/>
    <dgm:cxn modelId="{BA27D5FF-33A0-42CC-985F-5D1197573CF7}" type="presParOf" srcId="{ECA06B9C-2EB4-4060-9575-E0A7AAE94AB6}" destId="{99E22890-6A88-49F6-BEB0-901E69F3D304}" srcOrd="1" destOrd="0" presId="urn:microsoft.com/office/officeart/2005/8/layout/hList1"/>
    <dgm:cxn modelId="{FC975C94-74A9-4BBE-94EC-BD9D999B8027}" type="presParOf" srcId="{ECA06B9C-2EB4-4060-9575-E0A7AAE94AB6}" destId="{291D7183-6F32-40F9-B2EF-3E0C44721765}" srcOrd="2" destOrd="0" presId="urn:microsoft.com/office/officeart/2005/8/layout/hList1"/>
    <dgm:cxn modelId="{61BCE014-FDC9-434A-B316-100F88B27A31}" type="presParOf" srcId="{291D7183-6F32-40F9-B2EF-3E0C44721765}" destId="{C29A546F-A64B-4CDB-AD85-DE54D36E85A7}" srcOrd="0" destOrd="0" presId="urn:microsoft.com/office/officeart/2005/8/layout/hList1"/>
    <dgm:cxn modelId="{6F30D924-1F26-4FE1-B2C6-05D834E84E13}" type="presParOf" srcId="{291D7183-6F32-40F9-B2EF-3E0C44721765}" destId="{1F29DE65-7F9A-4984-903F-7CD234AA1453}" srcOrd="1" destOrd="0" presId="urn:microsoft.com/office/officeart/2005/8/layout/hList1"/>
    <dgm:cxn modelId="{1FD2B425-CB48-45A3-BD51-1DD8667A9ADF}" type="presParOf" srcId="{ECA06B9C-2EB4-4060-9575-E0A7AAE94AB6}" destId="{E55E74E4-B9C6-460F-ABA7-B5E3CE247F37}" srcOrd="3" destOrd="0" presId="urn:microsoft.com/office/officeart/2005/8/layout/hList1"/>
    <dgm:cxn modelId="{00509240-5325-4D01-A65A-04AE2437E3AA}" type="presParOf" srcId="{ECA06B9C-2EB4-4060-9575-E0A7AAE94AB6}" destId="{F4B327EB-59C8-498E-930A-4152A18F6628}" srcOrd="4" destOrd="0" presId="urn:microsoft.com/office/officeart/2005/8/layout/hList1"/>
    <dgm:cxn modelId="{DB545B9C-6846-4477-A910-DDB3F5E57102}" type="presParOf" srcId="{F4B327EB-59C8-498E-930A-4152A18F6628}" destId="{15C35F28-77CF-429C-8207-EDC7B61C37FF}" srcOrd="0" destOrd="0" presId="urn:microsoft.com/office/officeart/2005/8/layout/hList1"/>
    <dgm:cxn modelId="{80275D7B-1C6B-4454-ADC3-9005199D7998}" type="presParOf" srcId="{F4B327EB-59C8-498E-930A-4152A18F6628}" destId="{1D161F4B-83B0-41E9-A6D1-85015B6C040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51A2685-630B-4483-91DE-52802EE45799}"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en-US"/>
        </a:p>
      </dgm:t>
    </dgm:pt>
    <dgm:pt modelId="{1BEFE854-9907-4DDF-BCB0-A1204D8B05D5}">
      <dgm:prSet phldrT="[Text]" custT="1"/>
      <dgm:spPr/>
      <dgm:t>
        <a:bodyPr/>
        <a:lstStyle/>
        <a:p>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Used for correction of errors and management adjustments are loaded on a monthly basis.</a:t>
          </a:r>
        </a:p>
      </dgm:t>
    </dgm:pt>
    <dgm:pt modelId="{B25E9101-A0BA-475D-BCAC-AE1A8A7D415D}" type="parTrans" cxnId="{4AD16AF3-5D87-4C21-9FAC-ED962A66E20C}">
      <dgm:prSet/>
      <dgm:spPr/>
      <dgm:t>
        <a:bodyPr/>
        <a:lstStyle/>
        <a:p>
          <a:endParaRPr lang="en-US"/>
        </a:p>
      </dgm:t>
    </dgm:pt>
    <dgm:pt modelId="{DCB0A20B-DC61-4F2D-BA28-EE74D4A57046}" type="sibTrans" cxnId="{4AD16AF3-5D87-4C21-9FAC-ED962A66E20C}">
      <dgm:prSet/>
      <dgm:spPr/>
      <dgm:t>
        <a:bodyPr/>
        <a:lstStyle/>
        <a:p>
          <a:endParaRPr lang="en-US"/>
        </a:p>
      </dgm:t>
    </dgm:pt>
    <dgm:pt modelId="{7B5D82FF-BB0F-42B3-95EA-332C0ED3AFCF}">
      <dgm:prSet phldrT="[Text]" custT="1"/>
      <dgm:spPr/>
      <dgm:t>
        <a:bodyPr/>
        <a:lstStyle/>
        <a:p>
          <a:r>
            <a:rPr lang="en-US" sz="1600" dirty="0">
              <a:latin typeface="Calibri" panose="020F0502020204030204" pitchFamily="34" charset="0"/>
              <a:cs typeface="Calibri" panose="020F0502020204030204" pitchFamily="34" charset="0"/>
            </a:rPr>
            <a:t>Data used</a:t>
          </a:r>
        </a:p>
      </dgm:t>
    </dgm:pt>
    <dgm:pt modelId="{9589D280-8CBE-477C-A911-A556679BCA69}" type="parTrans" cxnId="{07D0257B-85CA-4A3D-99F7-08CB78983D91}">
      <dgm:prSet/>
      <dgm:spPr/>
      <dgm:t>
        <a:bodyPr/>
        <a:lstStyle/>
        <a:p>
          <a:endParaRPr lang="en-US"/>
        </a:p>
      </dgm:t>
    </dgm:pt>
    <dgm:pt modelId="{F3476623-0587-49C8-BBE1-ED6CB23063CB}" type="sibTrans" cxnId="{07D0257B-85CA-4A3D-99F7-08CB78983D91}">
      <dgm:prSet/>
      <dgm:spPr/>
      <dgm:t>
        <a:bodyPr/>
        <a:lstStyle/>
        <a:p>
          <a:endParaRPr lang="en-US"/>
        </a:p>
      </dgm:t>
    </dgm:pt>
    <dgm:pt modelId="{DA006E3A-1710-4A51-9651-C7B73B54B040}">
      <dgm:prSet phldrT="[Text]" custT="1"/>
      <dgm:spPr/>
      <dgm:t>
        <a:bodyPr/>
        <a:lstStyle/>
        <a:p>
          <a:r>
            <a:rPr lang="en-US" sz="1600" dirty="0">
              <a:latin typeface="Calibri" panose="020F0502020204030204" pitchFamily="34" charset="0"/>
              <a:cs typeface="Calibri" panose="020F0502020204030204" pitchFamily="34" charset="0"/>
            </a:rPr>
            <a:t>Combination of financial data and other data such as headcount and transaction counts produces all the management results for each month</a:t>
          </a:r>
        </a:p>
      </dgm:t>
    </dgm:pt>
    <dgm:pt modelId="{68614478-EBE1-4658-9E97-CF0C770D74EE}" type="parTrans" cxnId="{2B7BF98A-896A-4196-AD3E-848288AD38A6}">
      <dgm:prSet/>
      <dgm:spPr/>
      <dgm:t>
        <a:bodyPr/>
        <a:lstStyle/>
        <a:p>
          <a:endParaRPr lang="en-US"/>
        </a:p>
      </dgm:t>
    </dgm:pt>
    <dgm:pt modelId="{2635F82F-345A-4B40-BB96-A724EDC374E3}" type="sibTrans" cxnId="{2B7BF98A-896A-4196-AD3E-848288AD38A6}">
      <dgm:prSet/>
      <dgm:spPr/>
      <dgm:t>
        <a:bodyPr/>
        <a:lstStyle/>
        <a:p>
          <a:endParaRPr lang="en-US"/>
        </a:p>
      </dgm:t>
    </dgm:pt>
    <dgm:pt modelId="{B65554B2-7A9E-4775-801C-E918758316A2}">
      <dgm:prSet phldrT="[Text]" custT="1"/>
      <dgm:spPr/>
      <dgm:t>
        <a:bodyPr/>
        <a:lstStyle/>
        <a:p>
          <a:r>
            <a:rPr lang="en-US" sz="1600" dirty="0"/>
            <a:t>Tables used </a:t>
          </a:r>
        </a:p>
      </dgm:t>
    </dgm:pt>
    <dgm:pt modelId="{A523F08C-928D-45D6-814D-4D497D9210F2}" type="parTrans" cxnId="{50422F96-B9B3-41F3-9C70-41B1F3BA670A}">
      <dgm:prSet/>
      <dgm:spPr/>
      <dgm:t>
        <a:bodyPr/>
        <a:lstStyle/>
        <a:p>
          <a:endParaRPr lang="en-US"/>
        </a:p>
      </dgm:t>
    </dgm:pt>
    <dgm:pt modelId="{18AC0D07-BC47-4A6C-97CC-8A30B7F94F4F}" type="sibTrans" cxnId="{50422F96-B9B3-41F3-9C70-41B1F3BA670A}">
      <dgm:prSet/>
      <dgm:spPr/>
      <dgm:t>
        <a:bodyPr/>
        <a:lstStyle/>
        <a:p>
          <a:endParaRPr lang="en-US"/>
        </a:p>
      </dgm:t>
    </dgm:pt>
    <dgm:pt modelId="{412272F6-7626-4C03-A784-DD48A219077A}">
      <dgm:prSet phldrT="[Text]" custT="1"/>
      <dgm:spPr/>
      <dgm:t>
        <a:bodyPr/>
        <a:lstStyle/>
        <a:p>
          <a:r>
            <a:rPr lang="en-US" sz="1600" dirty="0">
              <a:latin typeface="Calibri" panose="020F0502020204030204" pitchFamily="34" charset="0"/>
              <a:cs typeface="Calibri" panose="020F0502020204030204" pitchFamily="34" charset="0"/>
            </a:rPr>
            <a:t>Mgt_Headers</a:t>
          </a:r>
        </a:p>
        <a:p>
          <a:r>
            <a:rPr lang="en-US" sz="1600" dirty="0">
              <a:latin typeface="Calibri" panose="020F0502020204030204" pitchFamily="34" charset="0"/>
              <a:cs typeface="Calibri" panose="020F0502020204030204" pitchFamily="34" charset="0"/>
            </a:rPr>
            <a:t>Mgt_Details</a:t>
          </a:r>
        </a:p>
        <a:p>
          <a:r>
            <a:rPr lang="en-US" sz="1600" dirty="0">
              <a:latin typeface="Calibri" panose="020F0502020204030204" pitchFamily="34" charset="0"/>
              <a:cs typeface="Calibri" panose="020F0502020204030204" pitchFamily="34" charset="0"/>
            </a:rPr>
            <a:t>Mgt_Balances</a:t>
          </a:r>
        </a:p>
        <a:p>
          <a:r>
            <a:rPr lang="en-US" sz="1600" dirty="0">
              <a:latin typeface="Calibri" panose="020F0502020204030204" pitchFamily="34" charset="0"/>
              <a:cs typeface="Calibri" panose="020F0502020204030204" pitchFamily="34" charset="0"/>
            </a:rPr>
            <a:t>Mgt_Remaps</a:t>
          </a:r>
        </a:p>
      </dgm:t>
    </dgm:pt>
    <dgm:pt modelId="{C030C786-5B57-4AD4-88E2-DF24B0A87F09}" type="parTrans" cxnId="{F0497162-F16A-4297-AB0C-4732A9C06B87}">
      <dgm:prSet/>
      <dgm:spPr/>
      <dgm:t>
        <a:bodyPr/>
        <a:lstStyle/>
        <a:p>
          <a:endParaRPr lang="en-US"/>
        </a:p>
      </dgm:t>
    </dgm:pt>
    <dgm:pt modelId="{40B1BB41-D0E3-45A2-A1A0-F46CE5BE084C}" type="sibTrans" cxnId="{F0497162-F16A-4297-AB0C-4732A9C06B87}">
      <dgm:prSet/>
      <dgm:spPr/>
      <dgm:t>
        <a:bodyPr/>
        <a:lstStyle/>
        <a:p>
          <a:endParaRPr lang="en-US"/>
        </a:p>
      </dgm:t>
    </dgm:pt>
    <dgm:pt modelId="{5416F864-7F4A-489E-A94F-A72E74A3EBC8}">
      <dgm:prSet phldrT="[Text]" custT="1"/>
      <dgm:spPr/>
      <dgm:t>
        <a:bodyPr/>
        <a:lstStyle/>
        <a:p>
          <a:r>
            <a:rPr lang="en-US" sz="1600" dirty="0">
              <a:latin typeface="Calibri" panose="020F0502020204030204" pitchFamily="34" charset="0"/>
              <a:cs typeface="Calibri" panose="020F0502020204030204" pitchFamily="34" charset="0"/>
            </a:rPr>
            <a:t>Management Reference code is assigned to each adjustment</a:t>
          </a:r>
        </a:p>
      </dgm:t>
    </dgm:pt>
    <dgm:pt modelId="{75CA6975-4661-4933-A03A-F3B86637DA47}" type="sibTrans" cxnId="{6E95FF2B-103C-4DAA-B235-3B23DE41FA12}">
      <dgm:prSet/>
      <dgm:spPr/>
      <dgm:t>
        <a:bodyPr/>
        <a:lstStyle/>
        <a:p>
          <a:endParaRPr lang="en-US"/>
        </a:p>
      </dgm:t>
    </dgm:pt>
    <dgm:pt modelId="{85D0E726-0657-4CF1-B175-1F45D645AA91}" type="parTrans" cxnId="{6E95FF2B-103C-4DAA-B235-3B23DE41FA12}">
      <dgm:prSet/>
      <dgm:spPr/>
      <dgm:t>
        <a:bodyPr/>
        <a:lstStyle/>
        <a:p>
          <a:endParaRPr lang="en-US"/>
        </a:p>
      </dgm:t>
    </dgm:pt>
    <dgm:pt modelId="{BA9FC81A-D8F1-457D-BE9A-FE3175986BFB}">
      <dgm:prSet phldrT="[Text]" custT="1"/>
      <dgm:spPr/>
      <dgm:t>
        <a:bodyPr/>
        <a:lstStyle/>
        <a:p>
          <a:r>
            <a:rPr lang="en-US" sz="1600" dirty="0"/>
            <a:t>Period</a:t>
          </a:r>
        </a:p>
      </dgm:t>
    </dgm:pt>
    <dgm:pt modelId="{83A3BEEC-2B60-469C-9198-58D69FCBD5A3}" type="parTrans" cxnId="{18C37D0F-F9DF-4C53-9883-68F2946FBE31}">
      <dgm:prSet/>
      <dgm:spPr/>
      <dgm:t>
        <a:bodyPr/>
        <a:lstStyle/>
        <a:p>
          <a:endParaRPr lang="en-US"/>
        </a:p>
      </dgm:t>
    </dgm:pt>
    <dgm:pt modelId="{50E3C674-F563-4051-8277-5127DA9D135E}" type="sibTrans" cxnId="{18C37D0F-F9DF-4C53-9883-68F2946FBE31}">
      <dgm:prSet/>
      <dgm:spPr/>
      <dgm:t>
        <a:bodyPr/>
        <a:lstStyle/>
        <a:p>
          <a:endParaRPr lang="en-US"/>
        </a:p>
      </dgm:t>
    </dgm:pt>
    <dgm:pt modelId="{0E72C961-481D-4CF9-96A5-E23BDA51DA43}">
      <dgm:prSet phldrT="[Text]" custT="1"/>
      <dgm:spPr/>
      <dgm:t>
        <a:bodyPr/>
        <a:lstStyle/>
        <a:p>
          <a:r>
            <a:rPr lang="en-US" sz="1600" dirty="0">
              <a:latin typeface="Calibri" panose="020F0502020204030204" pitchFamily="34" charset="0"/>
              <a:cs typeface="Calibri" panose="020F0502020204030204" pitchFamily="34" charset="0"/>
            </a:rPr>
            <a:t>Screens in MIS Adjustments menu </a:t>
          </a:r>
        </a:p>
      </dgm:t>
    </dgm:pt>
    <dgm:pt modelId="{8CAF91AD-7D43-4B72-BC1C-D062AEC2A728}" type="parTrans" cxnId="{4C698339-EE33-4BC5-A047-600D9C28F195}">
      <dgm:prSet/>
      <dgm:spPr/>
      <dgm:t>
        <a:bodyPr/>
        <a:lstStyle/>
        <a:p>
          <a:endParaRPr lang="en-US"/>
        </a:p>
      </dgm:t>
    </dgm:pt>
    <dgm:pt modelId="{27F5EA40-9F77-409B-9800-436C9162C173}" type="sibTrans" cxnId="{4C698339-EE33-4BC5-A047-600D9C28F195}">
      <dgm:prSet/>
      <dgm:spPr/>
      <dgm:t>
        <a:bodyPr/>
        <a:lstStyle/>
        <a:p>
          <a:endParaRPr lang="en-US"/>
        </a:p>
      </dgm:t>
    </dgm:pt>
    <dgm:pt modelId="{9E745D20-F91F-435A-BE3E-69A4B72B4A9B}">
      <dgm:prSet phldrT="[Text]" phldr="1"/>
      <dgm:spPr/>
      <dgm:t>
        <a:bodyPr/>
        <a:lstStyle/>
        <a:p>
          <a:endParaRPr lang="en-US"/>
        </a:p>
      </dgm:t>
    </dgm:pt>
    <dgm:pt modelId="{16A54BBF-2392-4DDB-AA43-8EBEFB11B903}" type="parTrans" cxnId="{8F0DAC5A-A1DA-4DC7-BAEB-19ECECE99DAC}">
      <dgm:prSet/>
      <dgm:spPr/>
      <dgm:t>
        <a:bodyPr/>
        <a:lstStyle/>
        <a:p>
          <a:endParaRPr lang="en-US"/>
        </a:p>
      </dgm:t>
    </dgm:pt>
    <dgm:pt modelId="{E09229CF-4B6C-4EB9-80FA-F28C159DC8B5}" type="sibTrans" cxnId="{8F0DAC5A-A1DA-4DC7-BAEB-19ECECE99DAC}">
      <dgm:prSet/>
      <dgm:spPr/>
      <dgm:t>
        <a:bodyPr/>
        <a:lstStyle/>
        <a:p>
          <a:endParaRPr lang="en-US"/>
        </a:p>
      </dgm:t>
    </dgm:pt>
    <dgm:pt modelId="{F8DAAF00-A434-4E04-8B01-B4C80EEE8E5B}">
      <dgm:prSet phldrT="[Text]" phldr="1"/>
      <dgm:spPr/>
      <dgm:t>
        <a:bodyPr/>
        <a:lstStyle/>
        <a:p>
          <a:endParaRPr lang="en-US" dirty="0"/>
        </a:p>
      </dgm:t>
    </dgm:pt>
    <dgm:pt modelId="{60E5A5BF-9D00-4CF0-A136-8863EC7BB52D}" type="parTrans" cxnId="{607422E8-0262-4A8F-AAFA-A94E3C9CCED9}">
      <dgm:prSet/>
      <dgm:spPr/>
      <dgm:t>
        <a:bodyPr/>
        <a:lstStyle/>
        <a:p>
          <a:endParaRPr lang="en-US"/>
        </a:p>
      </dgm:t>
    </dgm:pt>
    <dgm:pt modelId="{FE0E38EC-130F-47EC-9517-01ACB41F6358}" type="sibTrans" cxnId="{607422E8-0262-4A8F-AAFA-A94E3C9CCED9}">
      <dgm:prSet/>
      <dgm:spPr/>
      <dgm:t>
        <a:bodyPr/>
        <a:lstStyle/>
        <a:p>
          <a:endParaRPr lang="en-US"/>
        </a:p>
      </dgm:t>
    </dgm:pt>
    <dgm:pt modelId="{ECD26964-E01F-4BCE-913A-E95BB4198CA4}">
      <dgm:prSet phldrT="[Text]" phldr="1"/>
      <dgm:spPr/>
      <dgm:t>
        <a:bodyPr/>
        <a:lstStyle/>
        <a:p>
          <a:endParaRPr lang="en-US" dirty="0"/>
        </a:p>
      </dgm:t>
    </dgm:pt>
    <dgm:pt modelId="{4463C96D-3C4F-459E-AE95-A3406ACC6728}" type="parTrans" cxnId="{7E0873E2-8A61-49C4-AE79-F2EE8D75A23B}">
      <dgm:prSet/>
      <dgm:spPr/>
      <dgm:t>
        <a:bodyPr/>
        <a:lstStyle/>
        <a:p>
          <a:endParaRPr lang="en-US"/>
        </a:p>
      </dgm:t>
    </dgm:pt>
    <dgm:pt modelId="{410CCE71-0CEA-4C9C-A9B7-D76201F74F22}" type="sibTrans" cxnId="{7E0873E2-8A61-49C4-AE79-F2EE8D75A23B}">
      <dgm:prSet/>
      <dgm:spPr/>
      <dgm:t>
        <a:bodyPr/>
        <a:lstStyle/>
        <a:p>
          <a:endParaRPr lang="en-US"/>
        </a:p>
      </dgm:t>
    </dgm:pt>
    <dgm:pt modelId="{15DBC673-3E76-4110-A855-F937FB571316}">
      <dgm:prSet phldrT="[Text]" phldr="1"/>
      <dgm:spPr/>
      <dgm:t>
        <a:bodyPr/>
        <a:lstStyle/>
        <a:p>
          <a:endParaRPr lang="en-US"/>
        </a:p>
      </dgm:t>
    </dgm:pt>
    <dgm:pt modelId="{772D2065-FBD9-44FC-A942-9CAE15EC8B5F}" type="parTrans" cxnId="{50F2ADA1-3607-4C70-BB0B-C6B66E230C9D}">
      <dgm:prSet/>
      <dgm:spPr/>
      <dgm:t>
        <a:bodyPr/>
        <a:lstStyle/>
        <a:p>
          <a:endParaRPr lang="en-US"/>
        </a:p>
      </dgm:t>
    </dgm:pt>
    <dgm:pt modelId="{F20D93AE-22F3-4A90-B6AB-E418581B5F0C}" type="sibTrans" cxnId="{50F2ADA1-3607-4C70-BB0B-C6B66E230C9D}">
      <dgm:prSet/>
      <dgm:spPr/>
      <dgm:t>
        <a:bodyPr/>
        <a:lstStyle/>
        <a:p>
          <a:endParaRPr lang="en-US"/>
        </a:p>
      </dgm:t>
    </dgm:pt>
    <dgm:pt modelId="{F0C770EC-86A3-4293-BB94-F3DAA5E16F29}">
      <dgm:prSet phldrT="[Text]" phldr="1"/>
      <dgm:spPr/>
      <dgm:t>
        <a:bodyPr/>
        <a:lstStyle/>
        <a:p>
          <a:endParaRPr lang="en-US"/>
        </a:p>
      </dgm:t>
    </dgm:pt>
    <dgm:pt modelId="{30B88C1D-4297-42C9-B905-DB7DD40E0DFF}" type="parTrans" cxnId="{1BE5672B-9FDA-40BA-B540-7405ADC14BB5}">
      <dgm:prSet/>
      <dgm:spPr/>
      <dgm:t>
        <a:bodyPr/>
        <a:lstStyle/>
        <a:p>
          <a:endParaRPr lang="en-US"/>
        </a:p>
      </dgm:t>
    </dgm:pt>
    <dgm:pt modelId="{53A7B910-9EE6-4A69-AC83-80B497EBB7BF}" type="sibTrans" cxnId="{1BE5672B-9FDA-40BA-B540-7405ADC14BB5}">
      <dgm:prSet/>
      <dgm:spPr/>
      <dgm:t>
        <a:bodyPr/>
        <a:lstStyle/>
        <a:p>
          <a:endParaRPr lang="en-US"/>
        </a:p>
      </dgm:t>
    </dgm:pt>
    <dgm:pt modelId="{678E7F3D-6784-4D70-A9FA-7EAD2057EC79}">
      <dgm:prSet phldrT="[Text]" phldr="1"/>
      <dgm:spPr/>
      <dgm:t>
        <a:bodyPr/>
        <a:lstStyle/>
        <a:p>
          <a:endParaRPr lang="en-US"/>
        </a:p>
      </dgm:t>
    </dgm:pt>
    <dgm:pt modelId="{34468350-F3AE-4858-A0D3-240C7655CC80}" type="parTrans" cxnId="{CD6AD8D0-FA23-4887-9F39-BE8C9C91F862}">
      <dgm:prSet/>
      <dgm:spPr/>
      <dgm:t>
        <a:bodyPr/>
        <a:lstStyle/>
        <a:p>
          <a:endParaRPr lang="en-US"/>
        </a:p>
      </dgm:t>
    </dgm:pt>
    <dgm:pt modelId="{3CB84227-24EE-4A97-B11A-7C0FF3A52B35}" type="sibTrans" cxnId="{CD6AD8D0-FA23-4887-9F39-BE8C9C91F862}">
      <dgm:prSet/>
      <dgm:spPr/>
      <dgm:t>
        <a:bodyPr/>
        <a:lstStyle/>
        <a:p>
          <a:endParaRPr lang="en-US"/>
        </a:p>
      </dgm:t>
    </dgm:pt>
    <dgm:pt modelId="{4D1DD84E-336E-4D75-B730-73C3ED8C9B95}">
      <dgm:prSet phldrT="[Text]" phldr="1"/>
      <dgm:spPr/>
      <dgm:t>
        <a:bodyPr/>
        <a:lstStyle/>
        <a:p>
          <a:endParaRPr lang="en-US" dirty="0"/>
        </a:p>
      </dgm:t>
    </dgm:pt>
    <dgm:pt modelId="{E40CD8DA-A607-4D37-9DA2-7C181E206C6E}" type="parTrans" cxnId="{EFD822E6-6EE3-4432-AE7C-85968B9EBFA2}">
      <dgm:prSet/>
      <dgm:spPr/>
      <dgm:t>
        <a:bodyPr/>
        <a:lstStyle/>
        <a:p>
          <a:endParaRPr lang="en-US"/>
        </a:p>
      </dgm:t>
    </dgm:pt>
    <dgm:pt modelId="{E586FFDD-97C2-4F09-983D-E47D037E8C7C}" type="sibTrans" cxnId="{EFD822E6-6EE3-4432-AE7C-85968B9EBFA2}">
      <dgm:prSet/>
      <dgm:spPr/>
      <dgm:t>
        <a:bodyPr/>
        <a:lstStyle/>
        <a:p>
          <a:endParaRPr lang="en-US"/>
        </a:p>
      </dgm:t>
    </dgm:pt>
    <dgm:pt modelId="{6752B6DF-02A2-492F-BB1E-BB071AC3D302}">
      <dgm:prSet phldrT="[Text]" phldr="1"/>
      <dgm:spPr/>
      <dgm:t>
        <a:bodyPr/>
        <a:lstStyle/>
        <a:p>
          <a:endParaRPr lang="en-US"/>
        </a:p>
      </dgm:t>
    </dgm:pt>
    <dgm:pt modelId="{3C47D5C9-3307-4C0E-B4EE-F40D9085E0B4}" type="parTrans" cxnId="{837AEE7B-D5CB-411D-867D-C4575900B848}">
      <dgm:prSet/>
      <dgm:spPr/>
      <dgm:t>
        <a:bodyPr/>
        <a:lstStyle/>
        <a:p>
          <a:endParaRPr lang="en-US"/>
        </a:p>
      </dgm:t>
    </dgm:pt>
    <dgm:pt modelId="{B643D8F3-B8C7-43EE-BB45-700E03567769}" type="sibTrans" cxnId="{837AEE7B-D5CB-411D-867D-C4575900B848}">
      <dgm:prSet/>
      <dgm:spPr/>
      <dgm:t>
        <a:bodyPr/>
        <a:lstStyle/>
        <a:p>
          <a:endParaRPr lang="en-US"/>
        </a:p>
      </dgm:t>
    </dgm:pt>
    <dgm:pt modelId="{6F677A4C-3492-4453-A4E1-C72B5E4F4919}">
      <dgm:prSet phldrT="[Text]" phldr="1"/>
      <dgm:spPr/>
      <dgm:t>
        <a:bodyPr/>
        <a:lstStyle/>
        <a:p>
          <a:endParaRPr lang="en-US" dirty="0"/>
        </a:p>
      </dgm:t>
    </dgm:pt>
    <dgm:pt modelId="{8EAA23C7-5283-4424-A97A-64010733DD4B}" type="parTrans" cxnId="{112A65E3-19D7-4249-85C1-F659D00D25BC}">
      <dgm:prSet/>
      <dgm:spPr/>
      <dgm:t>
        <a:bodyPr/>
        <a:lstStyle/>
        <a:p>
          <a:endParaRPr lang="en-US"/>
        </a:p>
      </dgm:t>
    </dgm:pt>
    <dgm:pt modelId="{2E7D5997-2848-4E51-90DA-91070E467150}" type="sibTrans" cxnId="{112A65E3-19D7-4249-85C1-F659D00D25BC}">
      <dgm:prSet/>
      <dgm:spPr/>
      <dgm:t>
        <a:bodyPr/>
        <a:lstStyle/>
        <a:p>
          <a:endParaRPr lang="en-US"/>
        </a:p>
      </dgm:t>
    </dgm:pt>
    <dgm:pt modelId="{FFA0CA6A-3A9E-4375-98FD-BDC6EAF33CE4}">
      <dgm:prSet phldrT="[Text]" phldr="1"/>
      <dgm:spPr/>
      <dgm:t>
        <a:bodyPr/>
        <a:lstStyle/>
        <a:p>
          <a:endParaRPr lang="en-US" dirty="0"/>
        </a:p>
      </dgm:t>
    </dgm:pt>
    <dgm:pt modelId="{289A434B-718B-47FB-813B-E88A98AC277D}" type="parTrans" cxnId="{80EEE786-63AE-49C6-82BC-31E5EC5C255A}">
      <dgm:prSet/>
      <dgm:spPr/>
      <dgm:t>
        <a:bodyPr/>
        <a:lstStyle/>
        <a:p>
          <a:endParaRPr lang="en-US"/>
        </a:p>
      </dgm:t>
    </dgm:pt>
    <dgm:pt modelId="{D16131B8-9689-4936-B0C7-2E81995B7531}" type="sibTrans" cxnId="{80EEE786-63AE-49C6-82BC-31E5EC5C255A}">
      <dgm:prSet/>
      <dgm:spPr/>
      <dgm:t>
        <a:bodyPr/>
        <a:lstStyle/>
        <a:p>
          <a:endParaRPr lang="en-US"/>
        </a:p>
      </dgm:t>
    </dgm:pt>
    <dgm:pt modelId="{0EB959B0-419B-4915-9A7C-D45B7498C5F2}">
      <dgm:prSet phldrT="[Text]" phldr="1"/>
      <dgm:spPr/>
      <dgm:t>
        <a:bodyPr/>
        <a:lstStyle/>
        <a:p>
          <a:endParaRPr lang="en-US" dirty="0"/>
        </a:p>
      </dgm:t>
    </dgm:pt>
    <dgm:pt modelId="{E5AC9955-D8C1-450E-A2F8-4C2285F3BEC7}" type="parTrans" cxnId="{8C84032E-C1FF-4B37-AC6D-13ED9D7F7E06}">
      <dgm:prSet/>
      <dgm:spPr/>
      <dgm:t>
        <a:bodyPr/>
        <a:lstStyle/>
        <a:p>
          <a:endParaRPr lang="en-US"/>
        </a:p>
      </dgm:t>
    </dgm:pt>
    <dgm:pt modelId="{D9999CF7-352F-4D7B-961A-5F3D2377F435}" type="sibTrans" cxnId="{8C84032E-C1FF-4B37-AC6D-13ED9D7F7E06}">
      <dgm:prSet/>
      <dgm:spPr/>
      <dgm:t>
        <a:bodyPr/>
        <a:lstStyle/>
        <a:p>
          <a:endParaRPr lang="en-US"/>
        </a:p>
      </dgm:t>
    </dgm:pt>
    <dgm:pt modelId="{E77CABF5-DEA6-4D63-A2A3-D7CC73D46DBA}">
      <dgm:prSet/>
      <dgm:spPr/>
      <dgm:t>
        <a:bodyPr/>
        <a:lstStyle/>
        <a:p>
          <a:endParaRPr lang="en-US"/>
        </a:p>
      </dgm:t>
    </dgm:pt>
    <dgm:pt modelId="{9E88FF59-1CD3-4B61-876E-59375FA113AD}" type="parTrans" cxnId="{53B59BD6-C0DA-4EE8-BF8F-0B232FEBCDA9}">
      <dgm:prSet/>
      <dgm:spPr/>
      <dgm:t>
        <a:bodyPr/>
        <a:lstStyle/>
        <a:p>
          <a:endParaRPr lang="en-US"/>
        </a:p>
      </dgm:t>
    </dgm:pt>
    <dgm:pt modelId="{E806FBCC-29F2-4042-BE3A-E9257A61D6FC}" type="sibTrans" cxnId="{53B59BD6-C0DA-4EE8-BF8F-0B232FEBCDA9}">
      <dgm:prSet/>
      <dgm:spPr/>
      <dgm:t>
        <a:bodyPr/>
        <a:lstStyle/>
        <a:p>
          <a:endParaRPr lang="en-US"/>
        </a:p>
      </dgm:t>
    </dgm:pt>
    <dgm:pt modelId="{664C2546-FEEB-4D40-BFA7-3F8B2670D8C1}">
      <dgm:prSet/>
      <dgm:spPr/>
      <dgm:t>
        <a:bodyPr/>
        <a:lstStyle/>
        <a:p>
          <a:endParaRPr lang="en-US"/>
        </a:p>
      </dgm:t>
    </dgm:pt>
    <dgm:pt modelId="{4896C2D0-3D3F-4ADD-893C-3D11233117B6}" type="parTrans" cxnId="{3927916A-9A3E-4ECF-9703-1B65E6A03D70}">
      <dgm:prSet/>
      <dgm:spPr/>
      <dgm:t>
        <a:bodyPr/>
        <a:lstStyle/>
        <a:p>
          <a:endParaRPr lang="en-US"/>
        </a:p>
      </dgm:t>
    </dgm:pt>
    <dgm:pt modelId="{5A300BD7-4B4E-4A07-BDF4-7200C6045CCC}" type="sibTrans" cxnId="{3927916A-9A3E-4ECF-9703-1B65E6A03D70}">
      <dgm:prSet/>
      <dgm:spPr/>
      <dgm:t>
        <a:bodyPr/>
        <a:lstStyle/>
        <a:p>
          <a:endParaRPr lang="en-US"/>
        </a:p>
      </dgm:t>
    </dgm:pt>
    <dgm:pt modelId="{95F7221E-93F6-43F0-8505-6A63E4E99B01}">
      <dgm:prSet/>
      <dgm:spPr/>
      <dgm:t>
        <a:bodyPr/>
        <a:lstStyle/>
        <a:p>
          <a:endParaRPr lang="en-US"/>
        </a:p>
      </dgm:t>
    </dgm:pt>
    <dgm:pt modelId="{1E55AC01-C1C1-429F-A415-85912AA70A46}" type="parTrans" cxnId="{7B74BC06-8AB6-4F6C-8A8E-4C7F8A173D39}">
      <dgm:prSet/>
      <dgm:spPr/>
      <dgm:t>
        <a:bodyPr/>
        <a:lstStyle/>
        <a:p>
          <a:endParaRPr lang="en-US"/>
        </a:p>
      </dgm:t>
    </dgm:pt>
    <dgm:pt modelId="{23218E28-D5C6-43EB-ADC4-56A1D5E6A5B9}" type="sibTrans" cxnId="{7B74BC06-8AB6-4F6C-8A8E-4C7F8A173D39}">
      <dgm:prSet/>
      <dgm:spPr/>
      <dgm:t>
        <a:bodyPr/>
        <a:lstStyle/>
        <a:p>
          <a:endParaRPr lang="en-US"/>
        </a:p>
      </dgm:t>
    </dgm:pt>
    <dgm:pt modelId="{18163B70-C0B9-4244-BA9D-0EE10C72BF0F}">
      <dgm:prSet/>
      <dgm:spPr/>
      <dgm:t>
        <a:bodyPr/>
        <a:lstStyle/>
        <a:p>
          <a:endParaRPr lang="en-US"/>
        </a:p>
      </dgm:t>
    </dgm:pt>
    <dgm:pt modelId="{0A49C571-6DF5-4950-9C67-1A4923E8CD1F}" type="parTrans" cxnId="{F213520A-04FF-47CC-8777-881E86E08142}">
      <dgm:prSet/>
      <dgm:spPr/>
      <dgm:t>
        <a:bodyPr/>
        <a:lstStyle/>
        <a:p>
          <a:endParaRPr lang="en-US"/>
        </a:p>
      </dgm:t>
    </dgm:pt>
    <dgm:pt modelId="{C94271EC-57D5-4C5F-A7BE-7BF72F8023AE}" type="sibTrans" cxnId="{F213520A-04FF-47CC-8777-881E86E08142}">
      <dgm:prSet/>
      <dgm:spPr/>
      <dgm:t>
        <a:bodyPr/>
        <a:lstStyle/>
        <a:p>
          <a:endParaRPr lang="en-US"/>
        </a:p>
      </dgm:t>
    </dgm:pt>
    <dgm:pt modelId="{CB53DED4-0302-4734-B2CD-DED138AE8A01}">
      <dgm:prSet/>
      <dgm:spPr/>
      <dgm:t>
        <a:bodyPr/>
        <a:lstStyle/>
        <a:p>
          <a:endParaRPr lang="en-US"/>
        </a:p>
      </dgm:t>
    </dgm:pt>
    <dgm:pt modelId="{3FC9D97F-7DAA-4813-941F-07B3932910F6}" type="parTrans" cxnId="{609D3120-8A12-4E2F-8E6E-E166B4C60013}">
      <dgm:prSet/>
      <dgm:spPr/>
      <dgm:t>
        <a:bodyPr/>
        <a:lstStyle/>
        <a:p>
          <a:endParaRPr lang="en-US"/>
        </a:p>
      </dgm:t>
    </dgm:pt>
    <dgm:pt modelId="{1F409B9F-1598-42FD-94B4-CDD31339C900}" type="sibTrans" cxnId="{609D3120-8A12-4E2F-8E6E-E166B4C60013}">
      <dgm:prSet/>
      <dgm:spPr/>
      <dgm:t>
        <a:bodyPr/>
        <a:lstStyle/>
        <a:p>
          <a:endParaRPr lang="en-US"/>
        </a:p>
      </dgm:t>
    </dgm:pt>
    <dgm:pt modelId="{FC0EF786-34F1-4783-84FF-CCBF93D23039}">
      <dgm:prSet/>
      <dgm:spPr/>
      <dgm:t>
        <a:bodyPr/>
        <a:lstStyle/>
        <a:p>
          <a:endParaRPr lang="en-US"/>
        </a:p>
      </dgm:t>
    </dgm:pt>
    <dgm:pt modelId="{FDC6591A-6BCD-4486-8301-DF84C50714ED}" type="parTrans" cxnId="{174A05FA-C1DC-4DB9-B147-34B8BAB87CCF}">
      <dgm:prSet/>
      <dgm:spPr/>
      <dgm:t>
        <a:bodyPr/>
        <a:lstStyle/>
        <a:p>
          <a:endParaRPr lang="en-US"/>
        </a:p>
      </dgm:t>
    </dgm:pt>
    <dgm:pt modelId="{7895E2C8-46D2-489A-98C5-3733CBBC3A30}" type="sibTrans" cxnId="{174A05FA-C1DC-4DB9-B147-34B8BAB87CCF}">
      <dgm:prSet/>
      <dgm:spPr/>
      <dgm:t>
        <a:bodyPr/>
        <a:lstStyle/>
        <a:p>
          <a:endParaRPr lang="en-US"/>
        </a:p>
      </dgm:t>
    </dgm:pt>
    <dgm:pt modelId="{1967B6D0-6A62-48ED-B103-EE5866C51202}">
      <dgm:prSet/>
      <dgm:spPr/>
      <dgm:t>
        <a:bodyPr/>
        <a:lstStyle/>
        <a:p>
          <a:endParaRPr lang="en-US"/>
        </a:p>
      </dgm:t>
    </dgm:pt>
    <dgm:pt modelId="{733D84BA-625B-4B54-86A4-D93D64DE5ECE}" type="parTrans" cxnId="{C04F1F34-E160-4519-B395-0CA589DABC38}">
      <dgm:prSet/>
      <dgm:spPr/>
      <dgm:t>
        <a:bodyPr/>
        <a:lstStyle/>
        <a:p>
          <a:endParaRPr lang="en-US"/>
        </a:p>
      </dgm:t>
    </dgm:pt>
    <dgm:pt modelId="{F5ACCE6C-95B2-4714-A44A-3461A8B28D6E}" type="sibTrans" cxnId="{C04F1F34-E160-4519-B395-0CA589DABC38}">
      <dgm:prSet/>
      <dgm:spPr/>
      <dgm:t>
        <a:bodyPr/>
        <a:lstStyle/>
        <a:p>
          <a:endParaRPr lang="en-US"/>
        </a:p>
      </dgm:t>
    </dgm:pt>
    <dgm:pt modelId="{91614EDE-CDE6-4B65-8AE5-B328AE6B42F6}">
      <dgm:prSet/>
      <dgm:spPr/>
      <dgm:t>
        <a:bodyPr/>
        <a:lstStyle/>
        <a:p>
          <a:endParaRPr lang="en-US"/>
        </a:p>
      </dgm:t>
    </dgm:pt>
    <dgm:pt modelId="{11D9B4F1-DD5B-42DE-BAC3-425DB1BD498D}" type="parTrans" cxnId="{61C39C87-AAC8-4CA7-94F5-9129FE4DC44E}">
      <dgm:prSet/>
      <dgm:spPr/>
      <dgm:t>
        <a:bodyPr/>
        <a:lstStyle/>
        <a:p>
          <a:endParaRPr lang="en-US"/>
        </a:p>
      </dgm:t>
    </dgm:pt>
    <dgm:pt modelId="{D61A52AA-341F-4775-8855-654DC425A677}" type="sibTrans" cxnId="{61C39C87-AAC8-4CA7-94F5-9129FE4DC44E}">
      <dgm:prSet/>
      <dgm:spPr/>
      <dgm:t>
        <a:bodyPr/>
        <a:lstStyle/>
        <a:p>
          <a:endParaRPr lang="en-US"/>
        </a:p>
      </dgm:t>
    </dgm:pt>
    <dgm:pt modelId="{3BCC313E-E487-4BDD-8E78-90C6B52A3B45}">
      <dgm:prSet/>
      <dgm:spPr/>
      <dgm:t>
        <a:bodyPr/>
        <a:lstStyle/>
        <a:p>
          <a:endParaRPr lang="en-US"/>
        </a:p>
      </dgm:t>
    </dgm:pt>
    <dgm:pt modelId="{EFAFC8DE-D73B-4100-9078-45F0D06BDCFB}" type="parTrans" cxnId="{D6189F6B-9FC0-4236-AB9E-4B4576AB57CF}">
      <dgm:prSet/>
      <dgm:spPr/>
      <dgm:t>
        <a:bodyPr/>
        <a:lstStyle/>
        <a:p>
          <a:endParaRPr lang="en-US"/>
        </a:p>
      </dgm:t>
    </dgm:pt>
    <dgm:pt modelId="{D58E23F9-8BC5-41F9-9D69-10AE285ECD4C}" type="sibTrans" cxnId="{D6189F6B-9FC0-4236-AB9E-4B4576AB57CF}">
      <dgm:prSet/>
      <dgm:spPr/>
      <dgm:t>
        <a:bodyPr/>
        <a:lstStyle/>
        <a:p>
          <a:endParaRPr lang="en-US"/>
        </a:p>
      </dgm:t>
    </dgm:pt>
    <dgm:pt modelId="{9F414215-BE2F-4356-A000-7C0565769CE5}">
      <dgm:prSet phldrT="[Text]" custScaleX="79043" custScaleY="82062" custLinFactX="200000" custLinFactNeighborX="288740" custLinFactNeighborY="-77605"/>
      <dgm:spPr/>
      <dgm:t>
        <a:bodyPr/>
        <a:lstStyle/>
        <a:p>
          <a:endParaRPr lang="en-US"/>
        </a:p>
      </dgm:t>
    </dgm:pt>
    <dgm:pt modelId="{E0B9746C-2E0C-4F1A-8FC7-338AA97A8E56}" type="parTrans" cxnId="{630D1CD6-AD5F-4F65-9520-045194696C8C}">
      <dgm:prSet/>
      <dgm:spPr/>
      <dgm:t>
        <a:bodyPr/>
        <a:lstStyle/>
        <a:p>
          <a:endParaRPr lang="en-US"/>
        </a:p>
      </dgm:t>
    </dgm:pt>
    <dgm:pt modelId="{25601238-740D-49EF-B0A9-1350E2F301DA}" type="sibTrans" cxnId="{630D1CD6-AD5F-4F65-9520-045194696C8C}">
      <dgm:prSet/>
      <dgm:spPr/>
      <dgm:t>
        <a:bodyPr/>
        <a:lstStyle/>
        <a:p>
          <a:endParaRPr lang="en-US"/>
        </a:p>
      </dgm:t>
    </dgm:pt>
    <dgm:pt modelId="{5A3EF1AB-ECF9-4D17-A156-06996090D1FE}">
      <dgm:prSet phldrT="[Text]" custScaleX="79043" custScaleY="82062" custLinFactX="200000" custLinFactNeighborX="288740" custLinFactNeighborY="-77605"/>
      <dgm:spPr/>
      <dgm:t>
        <a:bodyPr/>
        <a:lstStyle/>
        <a:p>
          <a:endParaRPr lang="en-US"/>
        </a:p>
      </dgm:t>
    </dgm:pt>
    <dgm:pt modelId="{F82FDE84-5456-4F62-AA21-10B443D1BC7A}" type="parTrans" cxnId="{E2F73868-78AA-4E91-9222-9A583A2896AE}">
      <dgm:prSet/>
      <dgm:spPr/>
      <dgm:t>
        <a:bodyPr/>
        <a:lstStyle/>
        <a:p>
          <a:endParaRPr lang="en-US"/>
        </a:p>
      </dgm:t>
    </dgm:pt>
    <dgm:pt modelId="{B8A947C0-89DB-4651-9091-07A7AD2862E3}" type="sibTrans" cxnId="{E2F73868-78AA-4E91-9222-9A583A2896AE}">
      <dgm:prSet/>
      <dgm:spPr/>
      <dgm:t>
        <a:bodyPr/>
        <a:lstStyle/>
        <a:p>
          <a:endParaRPr lang="en-US"/>
        </a:p>
      </dgm:t>
    </dgm:pt>
    <dgm:pt modelId="{5D9997A5-6F31-48D7-89E3-F356822F474E}" type="pres">
      <dgm:prSet presAssocID="{751A2685-630B-4483-91DE-52802EE45799}" presName="Name0" presStyleCnt="0">
        <dgm:presLayoutVars>
          <dgm:chMax val="5"/>
          <dgm:chPref val="5"/>
          <dgm:dir/>
          <dgm:animLvl val="lvl"/>
        </dgm:presLayoutVars>
      </dgm:prSet>
      <dgm:spPr/>
      <dgm:t>
        <a:bodyPr/>
        <a:lstStyle/>
        <a:p>
          <a:endParaRPr lang="en-US"/>
        </a:p>
      </dgm:t>
    </dgm:pt>
    <dgm:pt modelId="{0931476C-DA56-4CDD-9054-16B81F5AD234}" type="pres">
      <dgm:prSet presAssocID="{1BEFE854-9907-4DDF-BCB0-A1204D8B05D5}" presName="parentText1" presStyleLbl="node1" presStyleIdx="0" presStyleCnt="5" custScaleX="83979" custScaleY="93278" custLinFactNeighborX="-6369" custLinFactNeighborY="-82656">
        <dgm:presLayoutVars>
          <dgm:chMax/>
          <dgm:chPref val="3"/>
          <dgm:bulletEnabled val="1"/>
        </dgm:presLayoutVars>
      </dgm:prSet>
      <dgm:spPr/>
      <dgm:t>
        <a:bodyPr/>
        <a:lstStyle/>
        <a:p>
          <a:endParaRPr lang="en-US"/>
        </a:p>
      </dgm:t>
    </dgm:pt>
    <dgm:pt modelId="{DD795B17-252F-47EA-BF64-1542B585FDEF}" type="pres">
      <dgm:prSet presAssocID="{1BEFE854-9907-4DDF-BCB0-A1204D8B05D5}" presName="childText1" presStyleLbl="solidAlignAcc1" presStyleIdx="0" presStyleCnt="3" custScaleX="79043" custScaleY="62524" custLinFactX="200000" custLinFactNeighborX="253848" custLinFactNeighborY="-94763">
        <dgm:presLayoutVars>
          <dgm:chMax val="0"/>
          <dgm:chPref val="0"/>
          <dgm:bulletEnabled val="1"/>
        </dgm:presLayoutVars>
      </dgm:prSet>
      <dgm:spPr/>
      <dgm:t>
        <a:bodyPr/>
        <a:lstStyle/>
        <a:p>
          <a:endParaRPr lang="en-US"/>
        </a:p>
      </dgm:t>
    </dgm:pt>
    <dgm:pt modelId="{DE19018F-568E-4EEE-87C0-5997B3C9260A}" type="pres">
      <dgm:prSet presAssocID="{7B5D82FF-BB0F-42B3-95EA-332C0ED3AFCF}" presName="parentText2" presStyleLbl="node1" presStyleIdx="1" presStyleCnt="5" custScaleX="78082" custScaleY="64577" custLinFactNeighborX="-32440" custLinFactNeighborY="-31749">
        <dgm:presLayoutVars>
          <dgm:chMax/>
          <dgm:chPref val="3"/>
          <dgm:bulletEnabled val="1"/>
        </dgm:presLayoutVars>
      </dgm:prSet>
      <dgm:spPr/>
      <dgm:t>
        <a:bodyPr/>
        <a:lstStyle/>
        <a:p>
          <a:endParaRPr lang="en-US"/>
        </a:p>
      </dgm:t>
    </dgm:pt>
    <dgm:pt modelId="{B3D7E52A-516B-4953-9238-D13347AC3D58}" type="pres">
      <dgm:prSet presAssocID="{7B5D82FF-BB0F-42B3-95EA-332C0ED3AFCF}" presName="childText2" presStyleLbl="solidAlignAcc1" presStyleIdx="1" presStyleCnt="3" custScaleX="112691" custScaleY="76974" custLinFactX="100000" custLinFactNeighborX="153437" custLinFactNeighborY="-58646">
        <dgm:presLayoutVars>
          <dgm:chMax val="0"/>
          <dgm:chPref val="0"/>
          <dgm:bulletEnabled val="1"/>
        </dgm:presLayoutVars>
      </dgm:prSet>
      <dgm:spPr/>
      <dgm:t>
        <a:bodyPr/>
        <a:lstStyle/>
        <a:p>
          <a:endParaRPr lang="en-US"/>
        </a:p>
      </dgm:t>
    </dgm:pt>
    <dgm:pt modelId="{EFA446F5-1998-49BA-8508-40D10BE096FB}" type="pres">
      <dgm:prSet presAssocID="{B65554B2-7A9E-4775-801C-E918758316A2}" presName="parentText3" presStyleLbl="node1" presStyleIdx="2" presStyleCnt="5" custScaleX="72832" custScaleY="64577" custLinFactNeighborX="-70677" custLinFactNeighborY="6657">
        <dgm:presLayoutVars>
          <dgm:chMax/>
          <dgm:chPref val="3"/>
          <dgm:bulletEnabled val="1"/>
        </dgm:presLayoutVars>
      </dgm:prSet>
      <dgm:spPr/>
      <dgm:t>
        <a:bodyPr/>
        <a:lstStyle/>
        <a:p>
          <a:endParaRPr lang="en-US"/>
        </a:p>
      </dgm:t>
    </dgm:pt>
    <dgm:pt modelId="{ABFC01FB-30A3-4558-8CAE-D86D3DF61301}" type="pres">
      <dgm:prSet presAssocID="{B65554B2-7A9E-4775-801C-E918758316A2}" presName="childText3" presStyleLbl="solidAlignAcc1" presStyleIdx="2" presStyleCnt="3" custScaleX="84689" custScaleY="54708" custLinFactNeighborX="44910" custLinFactNeighborY="-57845">
        <dgm:presLayoutVars>
          <dgm:chMax val="0"/>
          <dgm:chPref val="0"/>
          <dgm:bulletEnabled val="1"/>
        </dgm:presLayoutVars>
      </dgm:prSet>
      <dgm:spPr/>
      <dgm:t>
        <a:bodyPr/>
        <a:lstStyle/>
        <a:p>
          <a:endParaRPr lang="en-US"/>
        </a:p>
      </dgm:t>
    </dgm:pt>
    <dgm:pt modelId="{565A168E-732D-4C09-B768-677C9280A56E}" type="pres">
      <dgm:prSet presAssocID="{BA9FC81A-D8F1-457D-BE9A-FE3175986BFB}" presName="parentText4" presStyleLbl="node1" presStyleIdx="3" presStyleCnt="5" custScaleX="91348" custScaleY="64577" custLinFactX="-26619" custLinFactNeighborX="-100000" custLinFactNeighborY="57289">
        <dgm:presLayoutVars>
          <dgm:chMax/>
          <dgm:chPref val="3"/>
          <dgm:bulletEnabled val="1"/>
        </dgm:presLayoutVars>
      </dgm:prSet>
      <dgm:spPr/>
      <dgm:t>
        <a:bodyPr/>
        <a:lstStyle/>
        <a:p>
          <a:endParaRPr lang="en-US"/>
        </a:p>
      </dgm:t>
    </dgm:pt>
    <dgm:pt modelId="{7CB8F2F6-53D7-410E-A7E1-C5031E59F6D0}" type="pres">
      <dgm:prSet presAssocID="{0E72C961-481D-4CF9-96A5-E23BDA51DA43}" presName="parentText5" presStyleLbl="node1" presStyleIdx="4" presStyleCnt="5" custScaleY="134324" custLinFactX="-100000" custLinFactY="11373" custLinFactNeighborX="-179868" custLinFactNeighborY="100000">
        <dgm:presLayoutVars>
          <dgm:chMax/>
          <dgm:chPref val="3"/>
          <dgm:bulletEnabled val="1"/>
        </dgm:presLayoutVars>
      </dgm:prSet>
      <dgm:spPr/>
      <dgm:t>
        <a:bodyPr/>
        <a:lstStyle/>
        <a:p>
          <a:endParaRPr lang="en-US"/>
        </a:p>
      </dgm:t>
    </dgm:pt>
  </dgm:ptLst>
  <dgm:cxnLst>
    <dgm:cxn modelId="{112A65E3-19D7-4249-85C1-F659D00D25BC}" srcId="{751A2685-630B-4483-91DE-52802EE45799}" destId="{6F677A4C-3492-4453-A4E1-C72B5E4F4919}" srcOrd="13" destOrd="0" parTransId="{8EAA23C7-5283-4424-A97A-64010733DD4B}" sibTransId="{2E7D5997-2848-4E51-90DA-91070E467150}"/>
    <dgm:cxn modelId="{837AEE7B-D5CB-411D-867D-C4575900B848}" srcId="{751A2685-630B-4483-91DE-52802EE45799}" destId="{6752B6DF-02A2-492F-BB1E-BB071AC3D302}" srcOrd="12" destOrd="0" parTransId="{3C47D5C9-3307-4C0E-B4EE-F40D9085E0B4}" sibTransId="{B643D8F3-B8C7-43EE-BB45-700E03567769}"/>
    <dgm:cxn modelId="{2B7BF98A-896A-4196-AD3E-848288AD38A6}" srcId="{7B5D82FF-BB0F-42B3-95EA-332C0ED3AFCF}" destId="{DA006E3A-1710-4A51-9651-C7B73B54B040}" srcOrd="0" destOrd="0" parTransId="{68614478-EBE1-4658-9E97-CF0C770D74EE}" sibTransId="{2635F82F-345A-4B40-BB96-A724EDC374E3}"/>
    <dgm:cxn modelId="{74B0E7D3-7FD6-4E6A-97DB-0CC1E78087C3}" type="presOf" srcId="{5416F864-7F4A-489E-A94F-A72E74A3EBC8}" destId="{DD795B17-252F-47EA-BF64-1542B585FDEF}" srcOrd="0" destOrd="0" presId="urn:microsoft.com/office/officeart/2009/3/layout/IncreasingArrowsProcess"/>
    <dgm:cxn modelId="{7E0873E2-8A61-49C4-AE79-F2EE8D75A23B}" srcId="{751A2685-630B-4483-91DE-52802EE45799}" destId="{ECD26964-E01F-4BCE-913A-E95BB4198CA4}" srcOrd="7" destOrd="0" parTransId="{4463C96D-3C4F-459E-AE95-A3406ACC6728}" sibTransId="{410CCE71-0CEA-4C9C-A9B7-D76201F74F22}"/>
    <dgm:cxn modelId="{3698A7F4-A2E5-4C7F-8B91-A0B8B7263B09}" type="presOf" srcId="{B65554B2-7A9E-4775-801C-E918758316A2}" destId="{EFA446F5-1998-49BA-8508-40D10BE096FB}" srcOrd="0" destOrd="0" presId="urn:microsoft.com/office/officeart/2009/3/layout/IncreasingArrowsProcess"/>
    <dgm:cxn modelId="{49A197A2-7F89-4A2C-BFCE-A7D41F26AF24}" type="presOf" srcId="{412272F6-7626-4C03-A784-DD48A219077A}" destId="{ABFC01FB-30A3-4558-8CAE-D86D3DF61301}" srcOrd="0" destOrd="0" presId="urn:microsoft.com/office/officeart/2009/3/layout/IncreasingArrowsProcess"/>
    <dgm:cxn modelId="{609D3120-8A12-4E2F-8E6E-E166B4C60013}" srcId="{751A2685-630B-4483-91DE-52802EE45799}" destId="{CB53DED4-0302-4734-B2CD-DED138AE8A01}" srcOrd="20" destOrd="0" parTransId="{3FC9D97F-7DAA-4813-941F-07B3932910F6}" sibTransId="{1F409B9F-1598-42FD-94B4-CDD31339C900}"/>
    <dgm:cxn modelId="{607422E8-0262-4A8F-AAFA-A94E3C9CCED9}" srcId="{751A2685-630B-4483-91DE-52802EE45799}" destId="{F8DAAF00-A434-4E04-8B01-B4C80EEE8E5B}" srcOrd="6" destOrd="0" parTransId="{60E5A5BF-9D00-4CF0-A136-8863EC7BB52D}" sibTransId="{FE0E38EC-130F-47EC-9517-01ACB41F6358}"/>
    <dgm:cxn modelId="{EFD822E6-6EE3-4432-AE7C-85968B9EBFA2}" srcId="{751A2685-630B-4483-91DE-52802EE45799}" destId="{4D1DD84E-336E-4D75-B730-73C3ED8C9B95}" srcOrd="11" destOrd="0" parTransId="{E40CD8DA-A607-4D37-9DA2-7C181E206C6E}" sibTransId="{E586FFDD-97C2-4F09-983D-E47D037E8C7C}"/>
    <dgm:cxn modelId="{6E95FF2B-103C-4DAA-B235-3B23DE41FA12}" srcId="{1BEFE854-9907-4DDF-BCB0-A1204D8B05D5}" destId="{5416F864-7F4A-489E-A94F-A72E74A3EBC8}" srcOrd="0" destOrd="0" parTransId="{85D0E726-0657-4CF1-B175-1F45D645AA91}" sibTransId="{75CA6975-4661-4933-A03A-F3B86637DA47}"/>
    <dgm:cxn modelId="{F213520A-04FF-47CC-8777-881E86E08142}" srcId="{751A2685-630B-4483-91DE-52802EE45799}" destId="{18163B70-C0B9-4244-BA9D-0EE10C72BF0F}" srcOrd="19" destOrd="0" parTransId="{0A49C571-6DF5-4950-9C67-1A4923E8CD1F}" sibTransId="{C94271EC-57D5-4C5F-A7BE-7BF72F8023AE}"/>
    <dgm:cxn modelId="{7B74BC06-8AB6-4F6C-8A8E-4C7F8A173D39}" srcId="{751A2685-630B-4483-91DE-52802EE45799}" destId="{95F7221E-93F6-43F0-8505-6A63E4E99B01}" srcOrd="18" destOrd="0" parTransId="{1E55AC01-C1C1-429F-A415-85912AA70A46}" sibTransId="{23218E28-D5C6-43EB-ADC4-56A1D5E6A5B9}"/>
    <dgm:cxn modelId="{53B59BD6-C0DA-4EE8-BF8F-0B232FEBCDA9}" srcId="{751A2685-630B-4483-91DE-52802EE45799}" destId="{E77CABF5-DEA6-4D63-A2A3-D7CC73D46DBA}" srcOrd="16" destOrd="0" parTransId="{9E88FF59-1CD3-4B61-876E-59375FA113AD}" sibTransId="{E806FBCC-29F2-4042-BE3A-E9257A61D6FC}"/>
    <dgm:cxn modelId="{A6EE177D-505E-46A3-9338-847EEECA6449}" type="presOf" srcId="{DA006E3A-1710-4A51-9651-C7B73B54B040}" destId="{B3D7E52A-516B-4953-9238-D13347AC3D58}" srcOrd="0" destOrd="0" presId="urn:microsoft.com/office/officeart/2009/3/layout/IncreasingArrowsProcess"/>
    <dgm:cxn modelId="{630D1CD6-AD5F-4F65-9520-045194696C8C}" srcId="{751A2685-630B-4483-91DE-52802EE45799}" destId="{9F414215-BE2F-4356-A000-7C0565769CE5}" srcOrd="25" destOrd="0" parTransId="{E0B9746C-2E0C-4F1A-8FC7-338AA97A8E56}" sibTransId="{25601238-740D-49EF-B0A9-1350E2F301DA}"/>
    <dgm:cxn modelId="{8C84032E-C1FF-4B37-AC6D-13ED9D7F7E06}" srcId="{751A2685-630B-4483-91DE-52802EE45799}" destId="{0EB959B0-419B-4915-9A7C-D45B7498C5F2}" srcOrd="15" destOrd="0" parTransId="{E5AC9955-D8C1-450E-A2F8-4C2285F3BEC7}" sibTransId="{D9999CF7-352F-4D7B-961A-5F3D2377F435}"/>
    <dgm:cxn modelId="{80EEE786-63AE-49C6-82BC-31E5EC5C255A}" srcId="{751A2685-630B-4483-91DE-52802EE45799}" destId="{FFA0CA6A-3A9E-4375-98FD-BDC6EAF33CE4}" srcOrd="14" destOrd="0" parTransId="{289A434B-718B-47FB-813B-E88A98AC277D}" sibTransId="{D16131B8-9689-4936-B0C7-2E81995B7531}"/>
    <dgm:cxn modelId="{E2F73868-78AA-4E91-9222-9A583A2896AE}" srcId="{751A2685-630B-4483-91DE-52802EE45799}" destId="{5A3EF1AB-ECF9-4D17-A156-06996090D1FE}" srcOrd="26" destOrd="0" parTransId="{F82FDE84-5456-4F62-AA21-10B443D1BC7A}" sibTransId="{B8A947C0-89DB-4651-9091-07A7AD2862E3}"/>
    <dgm:cxn modelId="{174A05FA-C1DC-4DB9-B147-34B8BAB87CCF}" srcId="{751A2685-630B-4483-91DE-52802EE45799}" destId="{FC0EF786-34F1-4783-84FF-CCBF93D23039}" srcOrd="21" destOrd="0" parTransId="{FDC6591A-6BCD-4486-8301-DF84C50714ED}" sibTransId="{7895E2C8-46D2-489A-98C5-3733CBBC3A30}"/>
    <dgm:cxn modelId="{3927916A-9A3E-4ECF-9703-1B65E6A03D70}" srcId="{751A2685-630B-4483-91DE-52802EE45799}" destId="{664C2546-FEEB-4D40-BFA7-3F8B2670D8C1}" srcOrd="17" destOrd="0" parTransId="{4896C2D0-3D3F-4ADD-893C-3D11233117B6}" sibTransId="{5A300BD7-4B4E-4A07-BDF4-7200C6045CCC}"/>
    <dgm:cxn modelId="{E0ED49A7-7338-49FB-B846-CD73884B1041}" type="presOf" srcId="{1BEFE854-9907-4DDF-BCB0-A1204D8B05D5}" destId="{0931476C-DA56-4CDD-9054-16B81F5AD234}" srcOrd="0" destOrd="0" presId="urn:microsoft.com/office/officeart/2009/3/layout/IncreasingArrowsProcess"/>
    <dgm:cxn modelId="{50F2ADA1-3607-4C70-BB0B-C6B66E230C9D}" srcId="{751A2685-630B-4483-91DE-52802EE45799}" destId="{15DBC673-3E76-4110-A855-F937FB571316}" srcOrd="8" destOrd="0" parTransId="{772D2065-FBD9-44FC-A942-9CAE15EC8B5F}" sibTransId="{F20D93AE-22F3-4A90-B6AB-E418581B5F0C}"/>
    <dgm:cxn modelId="{5D6D3C79-5E2A-41E3-8781-9E0649E6BC5C}" type="presOf" srcId="{0E72C961-481D-4CF9-96A5-E23BDA51DA43}" destId="{7CB8F2F6-53D7-410E-A7E1-C5031E59F6D0}" srcOrd="0" destOrd="0" presId="urn:microsoft.com/office/officeart/2009/3/layout/IncreasingArrowsProcess"/>
    <dgm:cxn modelId="{D6189F6B-9FC0-4236-AB9E-4B4576AB57CF}" srcId="{751A2685-630B-4483-91DE-52802EE45799}" destId="{3BCC313E-E487-4BDD-8E78-90C6B52A3B45}" srcOrd="24" destOrd="0" parTransId="{EFAFC8DE-D73B-4100-9078-45F0D06BDCFB}" sibTransId="{D58E23F9-8BC5-41F9-9D69-10AE285ECD4C}"/>
    <dgm:cxn modelId="{07D0257B-85CA-4A3D-99F7-08CB78983D91}" srcId="{751A2685-630B-4483-91DE-52802EE45799}" destId="{7B5D82FF-BB0F-42B3-95EA-332C0ED3AFCF}" srcOrd="1" destOrd="0" parTransId="{9589D280-8CBE-477C-A911-A556679BCA69}" sibTransId="{F3476623-0587-49C8-BBE1-ED6CB23063CB}"/>
    <dgm:cxn modelId="{4C698339-EE33-4BC5-A047-600D9C28F195}" srcId="{751A2685-630B-4483-91DE-52802EE45799}" destId="{0E72C961-481D-4CF9-96A5-E23BDA51DA43}" srcOrd="4" destOrd="0" parTransId="{8CAF91AD-7D43-4B72-BC1C-D062AEC2A728}" sibTransId="{27F5EA40-9F77-409B-9800-436C9162C173}"/>
    <dgm:cxn modelId="{C04F1F34-E160-4519-B395-0CA589DABC38}" srcId="{751A2685-630B-4483-91DE-52802EE45799}" destId="{1967B6D0-6A62-48ED-B103-EE5866C51202}" srcOrd="22" destOrd="0" parTransId="{733D84BA-625B-4B54-86A4-D93D64DE5ECE}" sibTransId="{F5ACCE6C-95B2-4714-A44A-3461A8B28D6E}"/>
    <dgm:cxn modelId="{CD6AD8D0-FA23-4887-9F39-BE8C9C91F862}" srcId="{751A2685-630B-4483-91DE-52802EE45799}" destId="{678E7F3D-6784-4D70-A9FA-7EAD2057EC79}" srcOrd="10" destOrd="0" parTransId="{34468350-F3AE-4858-A0D3-240C7655CC80}" sibTransId="{3CB84227-24EE-4A97-B11A-7C0FF3A52B35}"/>
    <dgm:cxn modelId="{1BE5672B-9FDA-40BA-B540-7405ADC14BB5}" srcId="{751A2685-630B-4483-91DE-52802EE45799}" destId="{F0C770EC-86A3-4293-BB94-F3DAA5E16F29}" srcOrd="9" destOrd="0" parTransId="{30B88C1D-4297-42C9-B905-DB7DD40E0DFF}" sibTransId="{53A7B910-9EE6-4A69-AC83-80B497EBB7BF}"/>
    <dgm:cxn modelId="{50422F96-B9B3-41F3-9C70-41B1F3BA670A}" srcId="{751A2685-630B-4483-91DE-52802EE45799}" destId="{B65554B2-7A9E-4775-801C-E918758316A2}" srcOrd="2" destOrd="0" parTransId="{A523F08C-928D-45D6-814D-4D497D9210F2}" sibTransId="{18AC0D07-BC47-4A6C-97CC-8A30B7F94F4F}"/>
    <dgm:cxn modelId="{3A70BFD2-ED9B-43D6-80BC-5F2A2C873113}" type="presOf" srcId="{7B5D82FF-BB0F-42B3-95EA-332C0ED3AFCF}" destId="{DE19018F-568E-4EEE-87C0-5997B3C9260A}" srcOrd="0" destOrd="0" presId="urn:microsoft.com/office/officeart/2009/3/layout/IncreasingArrowsProcess"/>
    <dgm:cxn modelId="{18C37D0F-F9DF-4C53-9883-68F2946FBE31}" srcId="{751A2685-630B-4483-91DE-52802EE45799}" destId="{BA9FC81A-D8F1-457D-BE9A-FE3175986BFB}" srcOrd="3" destOrd="0" parTransId="{83A3BEEC-2B60-469C-9198-58D69FCBD5A3}" sibTransId="{50E3C674-F563-4051-8277-5127DA9D135E}"/>
    <dgm:cxn modelId="{8F0DAC5A-A1DA-4DC7-BAEB-19ECECE99DAC}" srcId="{751A2685-630B-4483-91DE-52802EE45799}" destId="{9E745D20-F91F-435A-BE3E-69A4B72B4A9B}" srcOrd="5" destOrd="0" parTransId="{16A54BBF-2392-4DDB-AA43-8EBEFB11B903}" sibTransId="{E09229CF-4B6C-4EB9-80FA-F28C159DC8B5}"/>
    <dgm:cxn modelId="{239F0216-EC30-489A-935F-37380160AD92}" type="presOf" srcId="{BA9FC81A-D8F1-457D-BE9A-FE3175986BFB}" destId="{565A168E-732D-4C09-B768-677C9280A56E}" srcOrd="0" destOrd="0" presId="urn:microsoft.com/office/officeart/2009/3/layout/IncreasingArrowsProcess"/>
    <dgm:cxn modelId="{61C39C87-AAC8-4CA7-94F5-9129FE4DC44E}" srcId="{751A2685-630B-4483-91DE-52802EE45799}" destId="{91614EDE-CDE6-4B65-8AE5-B328AE6B42F6}" srcOrd="23" destOrd="0" parTransId="{11D9B4F1-DD5B-42DE-BAC3-425DB1BD498D}" sibTransId="{D61A52AA-341F-4775-8855-654DC425A677}"/>
    <dgm:cxn modelId="{4AD16AF3-5D87-4C21-9FAC-ED962A66E20C}" srcId="{751A2685-630B-4483-91DE-52802EE45799}" destId="{1BEFE854-9907-4DDF-BCB0-A1204D8B05D5}" srcOrd="0" destOrd="0" parTransId="{B25E9101-A0BA-475D-BCAC-AE1A8A7D415D}" sibTransId="{DCB0A20B-DC61-4F2D-BA28-EE74D4A57046}"/>
    <dgm:cxn modelId="{D5B0B72E-E353-4744-B70A-D9435E7F6A34}" type="presOf" srcId="{751A2685-630B-4483-91DE-52802EE45799}" destId="{5D9997A5-6F31-48D7-89E3-F356822F474E}" srcOrd="0" destOrd="0" presId="urn:microsoft.com/office/officeart/2009/3/layout/IncreasingArrowsProcess"/>
    <dgm:cxn modelId="{F0497162-F16A-4297-AB0C-4732A9C06B87}" srcId="{B65554B2-7A9E-4775-801C-E918758316A2}" destId="{412272F6-7626-4C03-A784-DD48A219077A}" srcOrd="0" destOrd="0" parTransId="{C030C786-5B57-4AD4-88E2-DF24B0A87F09}" sibTransId="{40B1BB41-D0E3-45A2-A1A0-F46CE5BE084C}"/>
    <dgm:cxn modelId="{3479C3EA-F0A7-415E-AADC-6E58378AE8EA}" type="presParOf" srcId="{5D9997A5-6F31-48D7-89E3-F356822F474E}" destId="{0931476C-DA56-4CDD-9054-16B81F5AD234}" srcOrd="0" destOrd="0" presId="urn:microsoft.com/office/officeart/2009/3/layout/IncreasingArrowsProcess"/>
    <dgm:cxn modelId="{6E2C6C14-6DE0-43B9-B368-BD4E3CB8D601}" type="presParOf" srcId="{5D9997A5-6F31-48D7-89E3-F356822F474E}" destId="{DD795B17-252F-47EA-BF64-1542B585FDEF}" srcOrd="1" destOrd="0" presId="urn:microsoft.com/office/officeart/2009/3/layout/IncreasingArrowsProcess"/>
    <dgm:cxn modelId="{E769A537-56F3-4F35-9F32-2017FB08EFDF}" type="presParOf" srcId="{5D9997A5-6F31-48D7-89E3-F356822F474E}" destId="{DE19018F-568E-4EEE-87C0-5997B3C9260A}" srcOrd="2" destOrd="0" presId="urn:microsoft.com/office/officeart/2009/3/layout/IncreasingArrowsProcess"/>
    <dgm:cxn modelId="{BD5D973E-C089-41F5-8549-53AF49538E34}" type="presParOf" srcId="{5D9997A5-6F31-48D7-89E3-F356822F474E}" destId="{B3D7E52A-516B-4953-9238-D13347AC3D58}" srcOrd="3" destOrd="0" presId="urn:microsoft.com/office/officeart/2009/3/layout/IncreasingArrowsProcess"/>
    <dgm:cxn modelId="{A165D987-6F0E-469A-B4DE-9C0F44CEE001}" type="presParOf" srcId="{5D9997A5-6F31-48D7-89E3-F356822F474E}" destId="{EFA446F5-1998-49BA-8508-40D10BE096FB}" srcOrd="4" destOrd="0" presId="urn:microsoft.com/office/officeart/2009/3/layout/IncreasingArrowsProcess"/>
    <dgm:cxn modelId="{C229C0E9-DB7F-41F4-AABD-7D5F3BF068EE}" type="presParOf" srcId="{5D9997A5-6F31-48D7-89E3-F356822F474E}" destId="{ABFC01FB-30A3-4558-8CAE-D86D3DF61301}" srcOrd="5" destOrd="0" presId="urn:microsoft.com/office/officeart/2009/3/layout/IncreasingArrowsProcess"/>
    <dgm:cxn modelId="{F0A429F2-884D-4E00-8BC6-7D8DC7CF8B4F}" type="presParOf" srcId="{5D9997A5-6F31-48D7-89E3-F356822F474E}" destId="{565A168E-732D-4C09-B768-677C9280A56E}" srcOrd="6" destOrd="0" presId="urn:microsoft.com/office/officeart/2009/3/layout/IncreasingArrowsProcess"/>
    <dgm:cxn modelId="{92203C4D-0F30-4E99-9080-1D5AE2E7DC10}" type="presParOf" srcId="{5D9997A5-6F31-48D7-89E3-F356822F474E}" destId="{7CB8F2F6-53D7-410E-A7E1-C5031E59F6D0}" srcOrd="7"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5BB05CF-76CF-45A2-99C5-0B44BDA70E2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ADC037A-79E5-4C6A-918B-32FA4EF41759}">
      <dgm:prSet phldrT="[Text]" custT="1"/>
      <dgm:spPr/>
      <dgm:t>
        <a:bodyPr/>
        <a:lstStyle/>
        <a:p>
          <a:r>
            <a:rPr lang="en-US" sz="1800" dirty="0">
              <a:latin typeface="Calibri" panose="020F0502020204030204" pitchFamily="34" charset="0"/>
              <a:cs typeface="Calibri" panose="020F0502020204030204" pitchFamily="34" charset="0"/>
            </a:rPr>
            <a:t>Headers Section</a:t>
          </a:r>
        </a:p>
      </dgm:t>
    </dgm:pt>
    <dgm:pt modelId="{AD740578-B364-4EB0-A2E6-2BCFECA0FBC6}" type="parTrans" cxnId="{F04946FC-5508-4715-9223-F809271EE0ED}">
      <dgm:prSet/>
      <dgm:spPr/>
      <dgm:t>
        <a:bodyPr/>
        <a:lstStyle/>
        <a:p>
          <a:endParaRPr lang="en-US"/>
        </a:p>
      </dgm:t>
    </dgm:pt>
    <dgm:pt modelId="{67A7E099-234A-411F-B86A-CA240529DC32}" type="sibTrans" cxnId="{F04946FC-5508-4715-9223-F809271EE0ED}">
      <dgm:prSet/>
      <dgm:spPr/>
      <dgm:t>
        <a:bodyPr/>
        <a:lstStyle/>
        <a:p>
          <a:endParaRPr lang="en-US"/>
        </a:p>
      </dgm:t>
    </dgm:pt>
    <dgm:pt modelId="{5C79A6BF-8BF7-4D77-BE44-90AE066B1CC1}">
      <dgm:prSet phldrT="[Text]" custT="1"/>
      <dgm:spPr/>
      <dgm:t>
        <a:bodyPr/>
        <a:lstStyle/>
        <a:p>
          <a:r>
            <a:rPr lang="en-US" sz="1800" dirty="0">
              <a:latin typeface="Calibri" panose="020F0502020204030204" pitchFamily="34" charset="0"/>
              <a:cs typeface="Calibri" panose="020F0502020204030204" pitchFamily="34" charset="0"/>
            </a:rPr>
            <a:t>Contains the usual headers related information.</a:t>
          </a:r>
        </a:p>
      </dgm:t>
    </dgm:pt>
    <dgm:pt modelId="{BD8ACE10-0DB6-4447-8FDA-7B60E1293AE6}" type="parTrans" cxnId="{166DC241-338D-47B3-B414-AC06BAB075F9}">
      <dgm:prSet/>
      <dgm:spPr/>
      <dgm:t>
        <a:bodyPr/>
        <a:lstStyle/>
        <a:p>
          <a:endParaRPr lang="en-US"/>
        </a:p>
      </dgm:t>
    </dgm:pt>
    <dgm:pt modelId="{FD6EEA36-E33E-4700-B9BC-B1B924B0D2EE}" type="sibTrans" cxnId="{166DC241-338D-47B3-B414-AC06BAB075F9}">
      <dgm:prSet/>
      <dgm:spPr/>
      <dgm:t>
        <a:bodyPr/>
        <a:lstStyle/>
        <a:p>
          <a:endParaRPr lang="en-US"/>
        </a:p>
      </dgm:t>
    </dgm:pt>
    <dgm:pt modelId="{71E8EC37-E4F8-4DEC-8BED-2B0A8BED0A37}">
      <dgm:prSet phldrT="[Text]" custT="1"/>
      <dgm:spPr/>
      <dgm:t>
        <a:bodyPr/>
        <a:lstStyle/>
        <a:p>
          <a:r>
            <a:rPr lang="en-US" sz="1800" dirty="0">
              <a:latin typeface="Calibri" panose="020F0502020204030204" pitchFamily="34" charset="0"/>
              <a:cs typeface="Calibri" panose="020F0502020204030204" pitchFamily="34" charset="0"/>
            </a:rPr>
            <a:t>Details Section</a:t>
          </a:r>
        </a:p>
      </dgm:t>
    </dgm:pt>
    <dgm:pt modelId="{395DF78D-E4A9-419A-AE2A-447014480037}" type="parTrans" cxnId="{58A25021-4B82-49E5-9BBA-2D21A8C914AD}">
      <dgm:prSet/>
      <dgm:spPr/>
      <dgm:t>
        <a:bodyPr/>
        <a:lstStyle/>
        <a:p>
          <a:endParaRPr lang="en-US"/>
        </a:p>
      </dgm:t>
    </dgm:pt>
    <dgm:pt modelId="{FEE5600A-3D41-4FB6-9CED-321D701ACF8E}" type="sibTrans" cxnId="{58A25021-4B82-49E5-9BBA-2D21A8C914AD}">
      <dgm:prSet/>
      <dgm:spPr/>
      <dgm:t>
        <a:bodyPr/>
        <a:lstStyle/>
        <a:p>
          <a:endParaRPr lang="en-US"/>
        </a:p>
      </dgm:t>
    </dgm:pt>
    <dgm:pt modelId="{52081712-1282-4836-B682-D2E09DAF452D}">
      <dgm:prSet phldrT="[Text]" custT="1"/>
      <dgm:spPr/>
      <dgm:t>
        <a:bodyPr/>
        <a:lstStyle/>
        <a:p>
          <a:r>
            <a:rPr lang="en-US" sz="1800" dirty="0">
              <a:latin typeface="Calibri" panose="020F0502020204030204" pitchFamily="34" charset="0"/>
              <a:cs typeface="Calibri" panose="020F0502020204030204" pitchFamily="34" charset="0"/>
            </a:rPr>
            <a:t>Holds information related to each set of postings for a specific </a:t>
          </a:r>
          <a:r>
            <a:rPr lang="en-US" sz="1800" dirty="0" err="1">
              <a:latin typeface="Calibri" panose="020F0502020204030204" pitchFamily="34" charset="0"/>
              <a:cs typeface="Calibri" panose="020F0502020204030204" pitchFamily="34" charset="0"/>
            </a:rPr>
            <a:t>Mgt_Reference</a:t>
          </a:r>
          <a:r>
            <a:rPr lang="en-US" sz="1800" dirty="0">
              <a:latin typeface="Calibri" panose="020F0502020204030204" pitchFamily="34" charset="0"/>
              <a:cs typeface="Calibri" panose="020F0502020204030204" pitchFamily="34" charset="0"/>
            </a:rPr>
            <a:t> or adjustment request.</a:t>
          </a:r>
        </a:p>
      </dgm:t>
    </dgm:pt>
    <dgm:pt modelId="{9EC46DE6-46C5-4101-BBAD-DF314580DF07}" type="parTrans" cxnId="{4321F85A-55EC-45E7-8BCF-A7A5A7FAEC79}">
      <dgm:prSet/>
      <dgm:spPr/>
      <dgm:t>
        <a:bodyPr/>
        <a:lstStyle/>
        <a:p>
          <a:endParaRPr lang="en-US"/>
        </a:p>
      </dgm:t>
    </dgm:pt>
    <dgm:pt modelId="{F238FD7B-AF7C-4C03-94E5-CE512A6A9BA4}" type="sibTrans" cxnId="{4321F85A-55EC-45E7-8BCF-A7A5A7FAEC79}">
      <dgm:prSet/>
      <dgm:spPr/>
      <dgm:t>
        <a:bodyPr/>
        <a:lstStyle/>
        <a:p>
          <a:endParaRPr lang="en-US"/>
        </a:p>
      </dgm:t>
    </dgm:pt>
    <dgm:pt modelId="{58FAA9F3-A075-4389-9E18-67BDB6BD1318}">
      <dgm:prSet phldrT="[Text]" custT="1"/>
      <dgm:spPr/>
      <dgm:t>
        <a:bodyPr/>
        <a:lstStyle/>
        <a:p>
          <a:r>
            <a:rPr lang="en-US" sz="1800" dirty="0">
              <a:latin typeface="Calibri" panose="020F0502020204030204" pitchFamily="34" charset="0"/>
              <a:cs typeface="Calibri" panose="020F0502020204030204" pitchFamily="34" charset="0"/>
            </a:rPr>
            <a:t>All the </a:t>
          </a:r>
          <a:r>
            <a:rPr lang="en-US" sz="1800" dirty="0" err="1">
              <a:latin typeface="Calibri" panose="020F0502020204030204" pitchFamily="34" charset="0"/>
              <a:cs typeface="Calibri" panose="020F0502020204030204" pitchFamily="34" charset="0"/>
            </a:rPr>
            <a:t>Mgt</a:t>
          </a:r>
          <a:r>
            <a:rPr lang="en-US" sz="1800" dirty="0">
              <a:latin typeface="Calibri" panose="020F0502020204030204" pitchFamily="34" charset="0"/>
              <a:cs typeface="Calibri" panose="020F0502020204030204" pitchFamily="34" charset="0"/>
            </a:rPr>
            <a:t> postings are created here.</a:t>
          </a:r>
        </a:p>
      </dgm:t>
    </dgm:pt>
    <dgm:pt modelId="{594B95B0-BA4E-4018-A639-BCB60F34C356}" type="parTrans" cxnId="{176B278A-27FB-4942-B2C9-818B8026502F}">
      <dgm:prSet/>
      <dgm:spPr/>
      <dgm:t>
        <a:bodyPr/>
        <a:lstStyle/>
        <a:p>
          <a:endParaRPr lang="en-US"/>
        </a:p>
      </dgm:t>
    </dgm:pt>
    <dgm:pt modelId="{642F7878-6A8A-4585-94D8-1F183AE40C79}" type="sibTrans" cxnId="{176B278A-27FB-4942-B2C9-818B8026502F}">
      <dgm:prSet/>
      <dgm:spPr/>
      <dgm:t>
        <a:bodyPr/>
        <a:lstStyle/>
        <a:p>
          <a:endParaRPr lang="en-US"/>
        </a:p>
      </dgm:t>
    </dgm:pt>
    <dgm:pt modelId="{216C1FFC-5FC1-4909-8A74-A6402EC4ECAA}">
      <dgm:prSet phldrT="[Text]" custT="1"/>
      <dgm:spPr/>
      <dgm:t>
        <a:bodyPr/>
        <a:lstStyle/>
        <a:p>
          <a:r>
            <a:rPr lang="en-US" sz="1800" dirty="0" err="1">
              <a:latin typeface="Calibri" panose="020F0502020204030204" pitchFamily="34" charset="0"/>
              <a:cs typeface="Calibri" panose="020F0502020204030204" pitchFamily="34" charset="0"/>
            </a:rPr>
            <a:t>Mgt_Balances</a:t>
          </a:r>
          <a:r>
            <a:rPr lang="en-US" sz="1800" dirty="0">
              <a:latin typeface="Calibri" panose="020F0502020204030204" pitchFamily="34" charset="0"/>
              <a:cs typeface="Calibri" panose="020F0502020204030204" pitchFamily="34" charset="0"/>
            </a:rPr>
            <a:t> </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(Pop-up screen)</a:t>
          </a:r>
        </a:p>
      </dgm:t>
    </dgm:pt>
    <dgm:pt modelId="{4428C650-CD8A-4690-87C1-09DCCFC0E002}" type="parTrans" cxnId="{AC96A939-02F4-41DA-94CF-34B97F41C3CF}">
      <dgm:prSet/>
      <dgm:spPr/>
      <dgm:t>
        <a:bodyPr/>
        <a:lstStyle/>
        <a:p>
          <a:endParaRPr lang="en-US"/>
        </a:p>
      </dgm:t>
    </dgm:pt>
    <dgm:pt modelId="{41C69136-0516-4EB2-8876-B13DE9E7E70E}" type="sibTrans" cxnId="{AC96A939-02F4-41DA-94CF-34B97F41C3CF}">
      <dgm:prSet/>
      <dgm:spPr/>
      <dgm:t>
        <a:bodyPr/>
        <a:lstStyle/>
        <a:p>
          <a:endParaRPr lang="en-US"/>
        </a:p>
      </dgm:t>
    </dgm:pt>
    <dgm:pt modelId="{D1250CFC-4D95-42AC-86FB-753D55F0A28E}">
      <dgm:prSet phldrT="[Text]" custT="1"/>
      <dgm:spPr/>
      <dgm:t>
        <a:bodyPr/>
        <a:lstStyle/>
        <a:p>
          <a:r>
            <a:rPr lang="en-US" sz="1800" dirty="0">
              <a:latin typeface="Calibri" panose="020F0502020204030204" pitchFamily="34" charset="0"/>
              <a:cs typeface="Calibri" panose="020F0502020204030204" pitchFamily="34" charset="0"/>
            </a:rPr>
            <a:t>‘’Input Amount’’ button in the headers section</a:t>
          </a:r>
          <a:r>
            <a:rPr lang="en-US" sz="1800" dirty="0"/>
            <a:t> is directly linked to the </a:t>
          </a:r>
          <a:r>
            <a:rPr lang="en-US" sz="1800" dirty="0" err="1"/>
            <a:t>Mgt_Balances</a:t>
          </a:r>
          <a:r>
            <a:rPr lang="en-US" sz="1800" dirty="0"/>
            <a:t> screen.</a:t>
          </a:r>
          <a:endParaRPr lang="en-US" sz="1800" dirty="0">
            <a:latin typeface="Calibri" panose="020F0502020204030204" pitchFamily="34" charset="0"/>
            <a:cs typeface="Calibri" panose="020F0502020204030204" pitchFamily="34" charset="0"/>
          </a:endParaRPr>
        </a:p>
      </dgm:t>
    </dgm:pt>
    <dgm:pt modelId="{494B8D2C-199F-4215-BBF4-283C57259DDE}" type="parTrans" cxnId="{13B767B1-112E-4E7D-9B73-D81E0FC69073}">
      <dgm:prSet/>
      <dgm:spPr/>
      <dgm:t>
        <a:bodyPr/>
        <a:lstStyle/>
        <a:p>
          <a:endParaRPr lang="en-US"/>
        </a:p>
      </dgm:t>
    </dgm:pt>
    <dgm:pt modelId="{F7FDB817-FA31-4A73-897F-868737492D91}" type="sibTrans" cxnId="{13B767B1-112E-4E7D-9B73-D81E0FC69073}">
      <dgm:prSet/>
      <dgm:spPr/>
      <dgm:t>
        <a:bodyPr/>
        <a:lstStyle/>
        <a:p>
          <a:endParaRPr lang="en-US"/>
        </a:p>
      </dgm:t>
    </dgm:pt>
    <dgm:pt modelId="{322205F2-69D7-4CEC-B6F8-4A280B15B0B3}">
      <dgm:prSet phldrT="[Text]" custT="1"/>
      <dgm:spPr/>
      <dgm:t>
        <a:bodyPr/>
        <a:lstStyle/>
        <a:p>
          <a:r>
            <a:rPr lang="en-US" sz="1800" dirty="0">
              <a:latin typeface="Calibri" pitchFamily="34" charset="0"/>
            </a:rPr>
            <a:t>Adjustment amounts are added in the respective balance types as per the MRL Line for a given combination of Year, </a:t>
          </a:r>
          <a:r>
            <a:rPr lang="en-US" sz="1800" dirty="0" err="1">
              <a:latin typeface="Calibri" pitchFamily="34" charset="0"/>
            </a:rPr>
            <a:t>Mgt</a:t>
          </a:r>
          <a:r>
            <a:rPr lang="en-US" sz="1800" dirty="0">
              <a:latin typeface="Calibri" pitchFamily="34" charset="0"/>
            </a:rPr>
            <a:t> Reference and Month.</a:t>
          </a:r>
          <a:endParaRPr lang="en-US" sz="1800" dirty="0"/>
        </a:p>
      </dgm:t>
    </dgm:pt>
    <dgm:pt modelId="{69B8AA55-28C1-4A80-B948-853DCCD7D278}" type="parTrans" cxnId="{39E9FD36-7C13-4494-B6F1-F22B620E05D3}">
      <dgm:prSet/>
      <dgm:spPr/>
      <dgm:t>
        <a:bodyPr/>
        <a:lstStyle/>
        <a:p>
          <a:endParaRPr lang="en-US"/>
        </a:p>
      </dgm:t>
    </dgm:pt>
    <dgm:pt modelId="{6678FC3B-066F-41F4-BCB8-D62F8E86DCFD}" type="sibTrans" cxnId="{39E9FD36-7C13-4494-B6F1-F22B620E05D3}">
      <dgm:prSet/>
      <dgm:spPr/>
      <dgm:t>
        <a:bodyPr/>
        <a:lstStyle/>
        <a:p>
          <a:endParaRPr lang="en-US"/>
        </a:p>
      </dgm:t>
    </dgm:pt>
    <dgm:pt modelId="{0F540C07-D537-46D1-89AA-9A41782296F3}" type="pres">
      <dgm:prSet presAssocID="{E5BB05CF-76CF-45A2-99C5-0B44BDA70E24}" presName="Name0" presStyleCnt="0">
        <dgm:presLayoutVars>
          <dgm:dir/>
          <dgm:animLvl val="lvl"/>
          <dgm:resizeHandles val="exact"/>
        </dgm:presLayoutVars>
      </dgm:prSet>
      <dgm:spPr/>
      <dgm:t>
        <a:bodyPr/>
        <a:lstStyle/>
        <a:p>
          <a:endParaRPr lang="en-US"/>
        </a:p>
      </dgm:t>
    </dgm:pt>
    <dgm:pt modelId="{12893CF2-7EE1-4C0E-9073-A34CF97112B6}" type="pres">
      <dgm:prSet presAssocID="{9ADC037A-79E5-4C6A-918B-32FA4EF41759}" presName="composite" presStyleCnt="0"/>
      <dgm:spPr/>
    </dgm:pt>
    <dgm:pt modelId="{6975EB24-0220-42CA-842A-8DBDA21BF4D7}" type="pres">
      <dgm:prSet presAssocID="{9ADC037A-79E5-4C6A-918B-32FA4EF41759}" presName="parTx" presStyleLbl="alignNode1" presStyleIdx="0" presStyleCnt="3" custScaleX="128267" custScaleY="100000" custLinFactNeighborX="7309" custLinFactNeighborY="-24728">
        <dgm:presLayoutVars>
          <dgm:chMax val="0"/>
          <dgm:chPref val="0"/>
          <dgm:bulletEnabled val="1"/>
        </dgm:presLayoutVars>
      </dgm:prSet>
      <dgm:spPr>
        <a:prstGeom prst="round2DiagRect">
          <a:avLst/>
        </a:prstGeom>
      </dgm:spPr>
      <dgm:t>
        <a:bodyPr/>
        <a:lstStyle/>
        <a:p>
          <a:endParaRPr lang="en-US"/>
        </a:p>
      </dgm:t>
    </dgm:pt>
    <dgm:pt modelId="{ECE23641-9053-4371-95B4-9821BD4CDBD1}" type="pres">
      <dgm:prSet presAssocID="{9ADC037A-79E5-4C6A-918B-32FA4EF41759}" presName="desTx" presStyleLbl="alignAccFollowNode1" presStyleIdx="0" presStyleCnt="3" custScaleX="128751" custScaleY="101887" custLinFactNeighborX="7341" custLinFactNeighborY="4310">
        <dgm:presLayoutVars>
          <dgm:bulletEnabled val="1"/>
        </dgm:presLayoutVars>
      </dgm:prSet>
      <dgm:spPr>
        <a:prstGeom prst="roundRect">
          <a:avLst/>
        </a:prstGeom>
      </dgm:spPr>
      <dgm:t>
        <a:bodyPr/>
        <a:lstStyle/>
        <a:p>
          <a:endParaRPr lang="en-US"/>
        </a:p>
      </dgm:t>
    </dgm:pt>
    <dgm:pt modelId="{B0DB52B0-C73C-492A-8997-EE9E81D35730}" type="pres">
      <dgm:prSet presAssocID="{67A7E099-234A-411F-B86A-CA240529DC32}" presName="space" presStyleCnt="0"/>
      <dgm:spPr/>
    </dgm:pt>
    <dgm:pt modelId="{8972178C-FA01-4F54-8773-278DA7F9F39E}" type="pres">
      <dgm:prSet presAssocID="{71E8EC37-E4F8-4DEC-8BED-2B0A8BED0A37}" presName="composite" presStyleCnt="0"/>
      <dgm:spPr/>
    </dgm:pt>
    <dgm:pt modelId="{450BC0F3-5761-4DBB-B18B-54837C556014}" type="pres">
      <dgm:prSet presAssocID="{71E8EC37-E4F8-4DEC-8BED-2B0A8BED0A37}" presName="parTx" presStyleLbl="alignNode1" presStyleIdx="1" presStyleCnt="3" custScaleX="132324" custLinFactNeighborX="4328" custLinFactNeighborY="-26434">
        <dgm:presLayoutVars>
          <dgm:chMax val="0"/>
          <dgm:chPref val="0"/>
          <dgm:bulletEnabled val="1"/>
        </dgm:presLayoutVars>
      </dgm:prSet>
      <dgm:spPr>
        <a:prstGeom prst="round2DiagRect">
          <a:avLst/>
        </a:prstGeom>
      </dgm:spPr>
      <dgm:t>
        <a:bodyPr/>
        <a:lstStyle/>
        <a:p>
          <a:endParaRPr lang="en-US"/>
        </a:p>
      </dgm:t>
    </dgm:pt>
    <dgm:pt modelId="{9F09ECDC-D6A6-479B-83FE-7FDA9067C5A3}" type="pres">
      <dgm:prSet presAssocID="{71E8EC37-E4F8-4DEC-8BED-2B0A8BED0A37}" presName="desTx" presStyleLbl="alignAccFollowNode1" presStyleIdx="1" presStyleCnt="3" custScaleX="133105" custLinFactNeighborX="4328" custLinFactNeighborY="3153">
        <dgm:presLayoutVars>
          <dgm:bulletEnabled val="1"/>
        </dgm:presLayoutVars>
      </dgm:prSet>
      <dgm:spPr>
        <a:prstGeom prst="roundRect">
          <a:avLst/>
        </a:prstGeom>
      </dgm:spPr>
      <dgm:t>
        <a:bodyPr/>
        <a:lstStyle/>
        <a:p>
          <a:endParaRPr lang="en-US"/>
        </a:p>
      </dgm:t>
    </dgm:pt>
    <dgm:pt modelId="{AC21BFB8-BCAB-4D5B-8483-75B4B52E98BF}" type="pres">
      <dgm:prSet presAssocID="{FEE5600A-3D41-4FB6-9CED-321D701ACF8E}" presName="space" presStyleCnt="0"/>
      <dgm:spPr/>
    </dgm:pt>
    <dgm:pt modelId="{8A90F447-5B55-468D-8E04-D4E62D893A7D}" type="pres">
      <dgm:prSet presAssocID="{216C1FFC-5FC1-4909-8A74-A6402EC4ECAA}" presName="composite" presStyleCnt="0"/>
      <dgm:spPr/>
    </dgm:pt>
    <dgm:pt modelId="{2D44C36F-1569-4CEC-8EF6-49F4F5F8D909}" type="pres">
      <dgm:prSet presAssocID="{216C1FFC-5FC1-4909-8A74-A6402EC4ECAA}" presName="parTx" presStyleLbl="alignNode1" presStyleIdx="2" presStyleCnt="3" custScaleX="133248" custLinFactNeighborX="965" custLinFactNeighborY="-26327">
        <dgm:presLayoutVars>
          <dgm:chMax val="0"/>
          <dgm:chPref val="0"/>
          <dgm:bulletEnabled val="1"/>
        </dgm:presLayoutVars>
      </dgm:prSet>
      <dgm:spPr>
        <a:prstGeom prst="round2DiagRect">
          <a:avLst/>
        </a:prstGeom>
      </dgm:spPr>
      <dgm:t>
        <a:bodyPr/>
        <a:lstStyle/>
        <a:p>
          <a:endParaRPr lang="en-US"/>
        </a:p>
      </dgm:t>
    </dgm:pt>
    <dgm:pt modelId="{94453C58-7515-4A39-8DE1-052B19F26CBD}" type="pres">
      <dgm:prSet presAssocID="{216C1FFC-5FC1-4909-8A74-A6402EC4ECAA}" presName="desTx" presStyleLbl="alignAccFollowNode1" presStyleIdx="2" presStyleCnt="3" custScaleX="132736" custLinFactNeighborX="709" custLinFactNeighborY="3180">
        <dgm:presLayoutVars>
          <dgm:bulletEnabled val="1"/>
        </dgm:presLayoutVars>
      </dgm:prSet>
      <dgm:spPr>
        <a:prstGeom prst="roundRect">
          <a:avLst/>
        </a:prstGeom>
      </dgm:spPr>
      <dgm:t>
        <a:bodyPr/>
        <a:lstStyle/>
        <a:p>
          <a:endParaRPr lang="en-US"/>
        </a:p>
      </dgm:t>
    </dgm:pt>
  </dgm:ptLst>
  <dgm:cxnLst>
    <dgm:cxn modelId="{A6C0A8D1-7F21-4E61-9FD9-E41C674CD043}" type="presOf" srcId="{322205F2-69D7-4CEC-B6F8-4A280B15B0B3}" destId="{94453C58-7515-4A39-8DE1-052B19F26CBD}" srcOrd="0" destOrd="1" presId="urn:microsoft.com/office/officeart/2005/8/layout/hList1"/>
    <dgm:cxn modelId="{176B278A-27FB-4942-B2C9-818B8026502F}" srcId="{71E8EC37-E4F8-4DEC-8BED-2B0A8BED0A37}" destId="{58FAA9F3-A075-4389-9E18-67BDB6BD1318}" srcOrd="1" destOrd="0" parTransId="{594B95B0-BA4E-4018-A639-BCB60F34C356}" sibTransId="{642F7878-6A8A-4585-94D8-1F183AE40C79}"/>
    <dgm:cxn modelId="{4321F85A-55EC-45E7-8BCF-A7A5A7FAEC79}" srcId="{71E8EC37-E4F8-4DEC-8BED-2B0A8BED0A37}" destId="{52081712-1282-4836-B682-D2E09DAF452D}" srcOrd="0" destOrd="0" parTransId="{9EC46DE6-46C5-4101-BBAD-DF314580DF07}" sibTransId="{F238FD7B-AF7C-4C03-94E5-CE512A6A9BA4}"/>
    <dgm:cxn modelId="{75461A1D-04DC-4A5F-970C-2E298495F145}" type="presOf" srcId="{71E8EC37-E4F8-4DEC-8BED-2B0A8BED0A37}" destId="{450BC0F3-5761-4DBB-B18B-54837C556014}" srcOrd="0" destOrd="0" presId="urn:microsoft.com/office/officeart/2005/8/layout/hList1"/>
    <dgm:cxn modelId="{AC96A939-02F4-41DA-94CF-34B97F41C3CF}" srcId="{E5BB05CF-76CF-45A2-99C5-0B44BDA70E24}" destId="{216C1FFC-5FC1-4909-8A74-A6402EC4ECAA}" srcOrd="2" destOrd="0" parTransId="{4428C650-CD8A-4690-87C1-09DCCFC0E002}" sibTransId="{41C69136-0516-4EB2-8876-B13DE9E7E70E}"/>
    <dgm:cxn modelId="{38013690-1E5A-4F2E-97A1-6B9B65D483D4}" type="presOf" srcId="{9ADC037A-79E5-4C6A-918B-32FA4EF41759}" destId="{6975EB24-0220-42CA-842A-8DBDA21BF4D7}" srcOrd="0" destOrd="0" presId="urn:microsoft.com/office/officeart/2005/8/layout/hList1"/>
    <dgm:cxn modelId="{166DC241-338D-47B3-B414-AC06BAB075F9}" srcId="{9ADC037A-79E5-4C6A-918B-32FA4EF41759}" destId="{5C79A6BF-8BF7-4D77-BE44-90AE066B1CC1}" srcOrd="0" destOrd="0" parTransId="{BD8ACE10-0DB6-4447-8FDA-7B60E1293AE6}" sibTransId="{FD6EEA36-E33E-4700-B9BC-B1B924B0D2EE}"/>
    <dgm:cxn modelId="{39E9FD36-7C13-4494-B6F1-F22B620E05D3}" srcId="{216C1FFC-5FC1-4909-8A74-A6402EC4ECAA}" destId="{322205F2-69D7-4CEC-B6F8-4A280B15B0B3}" srcOrd="1" destOrd="0" parTransId="{69B8AA55-28C1-4A80-B948-853DCCD7D278}" sibTransId="{6678FC3B-066F-41F4-BCB8-D62F8E86DCFD}"/>
    <dgm:cxn modelId="{A721503A-AAE4-4E81-B5C4-4CAD83579142}" type="presOf" srcId="{E5BB05CF-76CF-45A2-99C5-0B44BDA70E24}" destId="{0F540C07-D537-46D1-89AA-9A41782296F3}" srcOrd="0" destOrd="0" presId="urn:microsoft.com/office/officeart/2005/8/layout/hList1"/>
    <dgm:cxn modelId="{BA448FC6-8745-4829-B3F9-C3111B4676B1}" type="presOf" srcId="{52081712-1282-4836-B682-D2E09DAF452D}" destId="{9F09ECDC-D6A6-479B-83FE-7FDA9067C5A3}" srcOrd="0" destOrd="0" presId="urn:microsoft.com/office/officeart/2005/8/layout/hList1"/>
    <dgm:cxn modelId="{BCCBE412-F1EA-423C-A21C-808C85FDB8AD}" type="presOf" srcId="{58FAA9F3-A075-4389-9E18-67BDB6BD1318}" destId="{9F09ECDC-D6A6-479B-83FE-7FDA9067C5A3}" srcOrd="0" destOrd="1" presId="urn:microsoft.com/office/officeart/2005/8/layout/hList1"/>
    <dgm:cxn modelId="{F04946FC-5508-4715-9223-F809271EE0ED}" srcId="{E5BB05CF-76CF-45A2-99C5-0B44BDA70E24}" destId="{9ADC037A-79E5-4C6A-918B-32FA4EF41759}" srcOrd="0" destOrd="0" parTransId="{AD740578-B364-4EB0-A2E6-2BCFECA0FBC6}" sibTransId="{67A7E099-234A-411F-B86A-CA240529DC32}"/>
    <dgm:cxn modelId="{58A25021-4B82-49E5-9BBA-2D21A8C914AD}" srcId="{E5BB05CF-76CF-45A2-99C5-0B44BDA70E24}" destId="{71E8EC37-E4F8-4DEC-8BED-2B0A8BED0A37}" srcOrd="1" destOrd="0" parTransId="{395DF78D-E4A9-419A-AE2A-447014480037}" sibTransId="{FEE5600A-3D41-4FB6-9CED-321D701ACF8E}"/>
    <dgm:cxn modelId="{C99DC826-A5EE-4D77-95A5-BE9B90D7F755}" type="presOf" srcId="{D1250CFC-4D95-42AC-86FB-753D55F0A28E}" destId="{94453C58-7515-4A39-8DE1-052B19F26CBD}" srcOrd="0" destOrd="0" presId="urn:microsoft.com/office/officeart/2005/8/layout/hList1"/>
    <dgm:cxn modelId="{13B767B1-112E-4E7D-9B73-D81E0FC69073}" srcId="{216C1FFC-5FC1-4909-8A74-A6402EC4ECAA}" destId="{D1250CFC-4D95-42AC-86FB-753D55F0A28E}" srcOrd="0" destOrd="0" parTransId="{494B8D2C-199F-4215-BBF4-283C57259DDE}" sibTransId="{F7FDB817-FA31-4A73-897F-868737492D91}"/>
    <dgm:cxn modelId="{C5F53057-22B6-4584-AD08-F02FD2D9E766}" type="presOf" srcId="{216C1FFC-5FC1-4909-8A74-A6402EC4ECAA}" destId="{2D44C36F-1569-4CEC-8EF6-49F4F5F8D909}" srcOrd="0" destOrd="0" presId="urn:microsoft.com/office/officeart/2005/8/layout/hList1"/>
    <dgm:cxn modelId="{26C2AE83-790C-4557-8E59-1E6013D79012}" type="presOf" srcId="{5C79A6BF-8BF7-4D77-BE44-90AE066B1CC1}" destId="{ECE23641-9053-4371-95B4-9821BD4CDBD1}" srcOrd="0" destOrd="0" presId="urn:microsoft.com/office/officeart/2005/8/layout/hList1"/>
    <dgm:cxn modelId="{82E2F07A-3420-4CF2-9E88-5BBFC57EE625}" type="presParOf" srcId="{0F540C07-D537-46D1-89AA-9A41782296F3}" destId="{12893CF2-7EE1-4C0E-9073-A34CF97112B6}" srcOrd="0" destOrd="0" presId="urn:microsoft.com/office/officeart/2005/8/layout/hList1"/>
    <dgm:cxn modelId="{618F781A-8817-4978-95C2-C74DE3EA88D0}" type="presParOf" srcId="{12893CF2-7EE1-4C0E-9073-A34CF97112B6}" destId="{6975EB24-0220-42CA-842A-8DBDA21BF4D7}" srcOrd="0" destOrd="0" presId="urn:microsoft.com/office/officeart/2005/8/layout/hList1"/>
    <dgm:cxn modelId="{3DBEF8D9-18A8-425A-8081-E1F755463564}" type="presParOf" srcId="{12893CF2-7EE1-4C0E-9073-A34CF97112B6}" destId="{ECE23641-9053-4371-95B4-9821BD4CDBD1}" srcOrd="1" destOrd="0" presId="urn:microsoft.com/office/officeart/2005/8/layout/hList1"/>
    <dgm:cxn modelId="{D76544FB-F5A7-4242-8E72-8DDCBEAFE125}" type="presParOf" srcId="{0F540C07-D537-46D1-89AA-9A41782296F3}" destId="{B0DB52B0-C73C-492A-8997-EE9E81D35730}" srcOrd="1" destOrd="0" presId="urn:microsoft.com/office/officeart/2005/8/layout/hList1"/>
    <dgm:cxn modelId="{3027D4E7-D99F-459B-B8D3-3A44C1B3B317}" type="presParOf" srcId="{0F540C07-D537-46D1-89AA-9A41782296F3}" destId="{8972178C-FA01-4F54-8773-278DA7F9F39E}" srcOrd="2" destOrd="0" presId="urn:microsoft.com/office/officeart/2005/8/layout/hList1"/>
    <dgm:cxn modelId="{AC9DACB5-D625-47E6-AEB5-F4A0F05A18EC}" type="presParOf" srcId="{8972178C-FA01-4F54-8773-278DA7F9F39E}" destId="{450BC0F3-5761-4DBB-B18B-54837C556014}" srcOrd="0" destOrd="0" presId="urn:microsoft.com/office/officeart/2005/8/layout/hList1"/>
    <dgm:cxn modelId="{354B0DE6-C5C5-4998-9090-A1A973BE014E}" type="presParOf" srcId="{8972178C-FA01-4F54-8773-278DA7F9F39E}" destId="{9F09ECDC-D6A6-479B-83FE-7FDA9067C5A3}" srcOrd="1" destOrd="0" presId="urn:microsoft.com/office/officeart/2005/8/layout/hList1"/>
    <dgm:cxn modelId="{087940F6-D6DD-4E64-8346-DF6D169DA51C}" type="presParOf" srcId="{0F540C07-D537-46D1-89AA-9A41782296F3}" destId="{AC21BFB8-BCAB-4D5B-8483-75B4B52E98BF}" srcOrd="3" destOrd="0" presId="urn:microsoft.com/office/officeart/2005/8/layout/hList1"/>
    <dgm:cxn modelId="{F3B5A0E5-452A-4674-BCAA-D697D3113942}" type="presParOf" srcId="{0F540C07-D537-46D1-89AA-9A41782296F3}" destId="{8A90F447-5B55-468D-8E04-D4E62D893A7D}" srcOrd="4" destOrd="0" presId="urn:microsoft.com/office/officeart/2005/8/layout/hList1"/>
    <dgm:cxn modelId="{E5BD62FF-389B-43F8-90F2-CBE580E076BE}" type="presParOf" srcId="{8A90F447-5B55-468D-8E04-D4E62D893A7D}" destId="{2D44C36F-1569-4CEC-8EF6-49F4F5F8D909}" srcOrd="0" destOrd="0" presId="urn:microsoft.com/office/officeart/2005/8/layout/hList1"/>
    <dgm:cxn modelId="{5FB76F41-8062-48E4-8607-68D7425B5875}" type="presParOf" srcId="{8A90F447-5B55-468D-8E04-D4E62D893A7D}" destId="{94453C58-7515-4A39-8DE1-052B19F26CB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50CE7EF-94CC-4A7E-B2FA-8F1AA4B060E3}" type="doc">
      <dgm:prSet loTypeId="urn:microsoft.com/office/officeart/2005/8/layout/chevron1" loCatId="process" qsTypeId="urn:microsoft.com/office/officeart/2005/8/quickstyle/simple1" qsCatId="simple" csTypeId="urn:microsoft.com/office/officeart/2005/8/colors/accent1_2" csCatId="accent1" phldr="1"/>
      <dgm:spPr/>
    </dgm:pt>
    <dgm:pt modelId="{790E2E2C-D193-446E-B44D-E5B4F1F67316}">
      <dgm:prSet phldrT="[Text]"/>
      <dgm:spPr/>
      <dgm:t>
        <a:bodyPr/>
        <a:lstStyle/>
        <a:p>
          <a:r>
            <a:rPr lang="en-US" dirty="0"/>
            <a:t>Purpose of this Screen</a:t>
          </a:r>
        </a:p>
      </dgm:t>
    </dgm:pt>
    <dgm:pt modelId="{6D079F38-9CF2-4A95-9659-87648D312746}" type="parTrans" cxnId="{73D0F1BC-28BC-41F6-9D80-5FDCBF4D19EC}">
      <dgm:prSet/>
      <dgm:spPr/>
      <dgm:t>
        <a:bodyPr/>
        <a:lstStyle/>
        <a:p>
          <a:endParaRPr lang="en-US"/>
        </a:p>
      </dgm:t>
    </dgm:pt>
    <dgm:pt modelId="{6EBAE64D-F41D-41B7-87D1-6C7F767FA4A6}" type="sibTrans" cxnId="{73D0F1BC-28BC-41F6-9D80-5FDCBF4D19EC}">
      <dgm:prSet/>
      <dgm:spPr/>
      <dgm:t>
        <a:bodyPr/>
        <a:lstStyle/>
        <a:p>
          <a:endParaRPr lang="en-US"/>
        </a:p>
      </dgm:t>
    </dgm:pt>
    <dgm:pt modelId="{95BDE70F-45FF-4FDE-9381-D97EA47285A4}">
      <dgm:prSet phldrT="[Text]"/>
      <dgm:spPr/>
      <dgm:t>
        <a:bodyPr/>
        <a:lstStyle/>
        <a:p>
          <a:r>
            <a:rPr lang="en-US" dirty="0"/>
            <a:t>Operations allowed in this screen</a:t>
          </a:r>
        </a:p>
      </dgm:t>
    </dgm:pt>
    <dgm:pt modelId="{9214515C-52F3-4877-B48E-A9CAC06C6F30}" type="parTrans" cxnId="{8274E070-FD59-421C-B846-795CD5900453}">
      <dgm:prSet/>
      <dgm:spPr/>
      <dgm:t>
        <a:bodyPr/>
        <a:lstStyle/>
        <a:p>
          <a:endParaRPr lang="en-US"/>
        </a:p>
      </dgm:t>
    </dgm:pt>
    <dgm:pt modelId="{BEC464BA-E68A-45D6-8EEC-96763997D7A3}" type="sibTrans" cxnId="{8274E070-FD59-421C-B846-795CD5900453}">
      <dgm:prSet/>
      <dgm:spPr/>
      <dgm:t>
        <a:bodyPr/>
        <a:lstStyle/>
        <a:p>
          <a:endParaRPr lang="en-US"/>
        </a:p>
      </dgm:t>
    </dgm:pt>
    <dgm:pt modelId="{53910EF8-020C-40BE-B8F4-32B498A17476}">
      <dgm:prSet phldrT="[Text]"/>
      <dgm:spPr/>
      <dgm:t>
        <a:bodyPr/>
        <a:lstStyle/>
        <a:p>
          <a:r>
            <a:rPr lang="en-US" dirty="0"/>
            <a:t>How to perform various operations in this screen?</a:t>
          </a:r>
        </a:p>
      </dgm:t>
    </dgm:pt>
    <dgm:pt modelId="{487CBDCE-44EB-4097-AC18-CBD6BDE0048E}" type="parTrans" cxnId="{B92C7551-3A5E-496A-81AD-27608C7D0324}">
      <dgm:prSet/>
      <dgm:spPr/>
      <dgm:t>
        <a:bodyPr/>
        <a:lstStyle/>
        <a:p>
          <a:endParaRPr lang="en-US"/>
        </a:p>
      </dgm:t>
    </dgm:pt>
    <dgm:pt modelId="{66901E2A-24BF-4D39-948A-C0822E3F7C2B}" type="sibTrans" cxnId="{B92C7551-3A5E-496A-81AD-27608C7D0324}">
      <dgm:prSet/>
      <dgm:spPr/>
      <dgm:t>
        <a:bodyPr/>
        <a:lstStyle/>
        <a:p>
          <a:endParaRPr lang="en-US"/>
        </a:p>
      </dgm:t>
    </dgm:pt>
    <dgm:pt modelId="{35CD0F97-DF7C-47CB-AA1C-BBE67EE57A12}" type="pres">
      <dgm:prSet presAssocID="{F50CE7EF-94CC-4A7E-B2FA-8F1AA4B060E3}" presName="Name0" presStyleCnt="0">
        <dgm:presLayoutVars>
          <dgm:dir/>
          <dgm:animLvl val="lvl"/>
          <dgm:resizeHandles val="exact"/>
        </dgm:presLayoutVars>
      </dgm:prSet>
      <dgm:spPr/>
    </dgm:pt>
    <dgm:pt modelId="{2B7770E5-E4B9-4512-8C60-B02E83E2E949}" type="pres">
      <dgm:prSet presAssocID="{790E2E2C-D193-446E-B44D-E5B4F1F67316}" presName="parTxOnly" presStyleLbl="node1" presStyleIdx="0" presStyleCnt="3">
        <dgm:presLayoutVars>
          <dgm:chMax val="0"/>
          <dgm:chPref val="0"/>
          <dgm:bulletEnabled val="1"/>
        </dgm:presLayoutVars>
      </dgm:prSet>
      <dgm:spPr/>
      <dgm:t>
        <a:bodyPr/>
        <a:lstStyle/>
        <a:p>
          <a:endParaRPr lang="en-US"/>
        </a:p>
      </dgm:t>
    </dgm:pt>
    <dgm:pt modelId="{903B3C16-EE4C-4E1D-A77C-D372D9F0F880}" type="pres">
      <dgm:prSet presAssocID="{6EBAE64D-F41D-41B7-87D1-6C7F767FA4A6}" presName="parTxOnlySpace" presStyleCnt="0"/>
      <dgm:spPr/>
    </dgm:pt>
    <dgm:pt modelId="{A2FAAD38-5D53-4B00-9115-6665B5D8FEE6}" type="pres">
      <dgm:prSet presAssocID="{95BDE70F-45FF-4FDE-9381-D97EA47285A4}" presName="parTxOnly" presStyleLbl="node1" presStyleIdx="1" presStyleCnt="3">
        <dgm:presLayoutVars>
          <dgm:chMax val="0"/>
          <dgm:chPref val="0"/>
          <dgm:bulletEnabled val="1"/>
        </dgm:presLayoutVars>
      </dgm:prSet>
      <dgm:spPr/>
      <dgm:t>
        <a:bodyPr/>
        <a:lstStyle/>
        <a:p>
          <a:endParaRPr lang="en-US"/>
        </a:p>
      </dgm:t>
    </dgm:pt>
    <dgm:pt modelId="{4AD25E76-4B52-4B3C-B36F-5B403FA1132F}" type="pres">
      <dgm:prSet presAssocID="{BEC464BA-E68A-45D6-8EEC-96763997D7A3}" presName="parTxOnlySpace" presStyleCnt="0"/>
      <dgm:spPr/>
    </dgm:pt>
    <dgm:pt modelId="{B7A51B03-DF47-439F-87C3-90BE6D66B75A}" type="pres">
      <dgm:prSet presAssocID="{53910EF8-020C-40BE-B8F4-32B498A17476}" presName="parTxOnly" presStyleLbl="node1" presStyleIdx="2" presStyleCnt="3">
        <dgm:presLayoutVars>
          <dgm:chMax val="0"/>
          <dgm:chPref val="0"/>
          <dgm:bulletEnabled val="1"/>
        </dgm:presLayoutVars>
      </dgm:prSet>
      <dgm:spPr/>
      <dgm:t>
        <a:bodyPr/>
        <a:lstStyle/>
        <a:p>
          <a:endParaRPr lang="en-US"/>
        </a:p>
      </dgm:t>
    </dgm:pt>
  </dgm:ptLst>
  <dgm:cxnLst>
    <dgm:cxn modelId="{8503D6E0-96A9-4A73-AE2A-DCEC8B698537}" type="presOf" srcId="{F50CE7EF-94CC-4A7E-B2FA-8F1AA4B060E3}" destId="{35CD0F97-DF7C-47CB-AA1C-BBE67EE57A12}" srcOrd="0" destOrd="0" presId="urn:microsoft.com/office/officeart/2005/8/layout/chevron1"/>
    <dgm:cxn modelId="{B92C7551-3A5E-496A-81AD-27608C7D0324}" srcId="{F50CE7EF-94CC-4A7E-B2FA-8F1AA4B060E3}" destId="{53910EF8-020C-40BE-B8F4-32B498A17476}" srcOrd="2" destOrd="0" parTransId="{487CBDCE-44EB-4097-AC18-CBD6BDE0048E}" sibTransId="{66901E2A-24BF-4D39-948A-C0822E3F7C2B}"/>
    <dgm:cxn modelId="{8CFCCD1C-9FEF-46B4-90E1-C59F43415DD6}" type="presOf" srcId="{95BDE70F-45FF-4FDE-9381-D97EA47285A4}" destId="{A2FAAD38-5D53-4B00-9115-6665B5D8FEE6}" srcOrd="0" destOrd="0" presId="urn:microsoft.com/office/officeart/2005/8/layout/chevron1"/>
    <dgm:cxn modelId="{34EA861F-4B4C-4C18-9DDF-FDAC6BA2E5DA}" type="presOf" srcId="{790E2E2C-D193-446E-B44D-E5B4F1F67316}" destId="{2B7770E5-E4B9-4512-8C60-B02E83E2E949}" srcOrd="0" destOrd="0" presId="urn:microsoft.com/office/officeart/2005/8/layout/chevron1"/>
    <dgm:cxn modelId="{73D0F1BC-28BC-41F6-9D80-5FDCBF4D19EC}" srcId="{F50CE7EF-94CC-4A7E-B2FA-8F1AA4B060E3}" destId="{790E2E2C-D193-446E-B44D-E5B4F1F67316}" srcOrd="0" destOrd="0" parTransId="{6D079F38-9CF2-4A95-9659-87648D312746}" sibTransId="{6EBAE64D-F41D-41B7-87D1-6C7F767FA4A6}"/>
    <dgm:cxn modelId="{0465CF4E-B6F4-43F3-89CD-279E69A77614}" type="presOf" srcId="{53910EF8-020C-40BE-B8F4-32B498A17476}" destId="{B7A51B03-DF47-439F-87C3-90BE6D66B75A}" srcOrd="0" destOrd="0" presId="urn:microsoft.com/office/officeart/2005/8/layout/chevron1"/>
    <dgm:cxn modelId="{8274E070-FD59-421C-B846-795CD5900453}" srcId="{F50CE7EF-94CC-4A7E-B2FA-8F1AA4B060E3}" destId="{95BDE70F-45FF-4FDE-9381-D97EA47285A4}" srcOrd="1" destOrd="0" parTransId="{9214515C-52F3-4877-B48E-A9CAC06C6F30}" sibTransId="{BEC464BA-E68A-45D6-8EEC-96763997D7A3}"/>
    <dgm:cxn modelId="{C5FF3A55-FF0A-4E84-9BCA-75577A5AE1F3}" type="presParOf" srcId="{35CD0F97-DF7C-47CB-AA1C-BBE67EE57A12}" destId="{2B7770E5-E4B9-4512-8C60-B02E83E2E949}" srcOrd="0" destOrd="0" presId="urn:microsoft.com/office/officeart/2005/8/layout/chevron1"/>
    <dgm:cxn modelId="{6ACCBCFE-8844-4296-95CF-1A74ECAA08B0}" type="presParOf" srcId="{35CD0F97-DF7C-47CB-AA1C-BBE67EE57A12}" destId="{903B3C16-EE4C-4E1D-A77C-D372D9F0F880}" srcOrd="1" destOrd="0" presId="urn:microsoft.com/office/officeart/2005/8/layout/chevron1"/>
    <dgm:cxn modelId="{8A7D10B2-A46F-4C48-BB3E-A0F5F311C2DB}" type="presParOf" srcId="{35CD0F97-DF7C-47CB-AA1C-BBE67EE57A12}" destId="{A2FAAD38-5D53-4B00-9115-6665B5D8FEE6}" srcOrd="2" destOrd="0" presId="urn:microsoft.com/office/officeart/2005/8/layout/chevron1"/>
    <dgm:cxn modelId="{B48B360E-340C-461E-9433-F321B01DC4EA}" type="presParOf" srcId="{35CD0F97-DF7C-47CB-AA1C-BBE67EE57A12}" destId="{4AD25E76-4B52-4B3C-B36F-5B403FA1132F}" srcOrd="3" destOrd="0" presId="urn:microsoft.com/office/officeart/2005/8/layout/chevron1"/>
    <dgm:cxn modelId="{6586D83F-C318-49E6-9330-B90DB965F9C0}" type="presParOf" srcId="{35CD0F97-DF7C-47CB-AA1C-BBE67EE57A12}" destId="{B7A51B03-DF47-439F-87C3-90BE6D66B75A}"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CA574E2-79A5-46EA-8A4B-82DA75925302}" type="doc">
      <dgm:prSet loTypeId="urn:microsoft.com/office/officeart/2005/8/layout/pyramid1" loCatId="pyramid" qsTypeId="urn:microsoft.com/office/officeart/2005/8/quickstyle/simple1" qsCatId="simple" csTypeId="urn:microsoft.com/office/officeart/2005/8/colors/accent1_2" csCatId="accent1" phldr="1"/>
      <dgm:spPr/>
    </dgm:pt>
    <dgm:pt modelId="{1C8C95A5-DD92-4E09-A356-6AB240176716}">
      <dgm:prSet phldrT="[Text]" custT="1"/>
      <dgm:spPr/>
      <dgm:t>
        <a:bodyPr/>
        <a:lstStyle/>
        <a:p>
          <a:r>
            <a:rPr lang="en-US" sz="2400" dirty="0">
              <a:solidFill>
                <a:schemeClr val="bg1"/>
              </a:solidFill>
            </a:rPr>
            <a:t/>
          </a:r>
          <a:br>
            <a:rPr lang="en-US" sz="2400" dirty="0">
              <a:solidFill>
                <a:schemeClr val="bg1"/>
              </a:solidFill>
            </a:rPr>
          </a:br>
          <a:endParaRPr lang="en-US" sz="2400" dirty="0">
            <a:solidFill>
              <a:schemeClr val="bg1"/>
            </a:solidFill>
          </a:endParaRPr>
        </a:p>
        <a:p>
          <a:r>
            <a:rPr lang="en-US" sz="2400" dirty="0">
              <a:solidFill>
                <a:schemeClr val="bg1"/>
              </a:solidFill>
            </a:rPr>
            <a:t>To </a:t>
          </a:r>
          <a:br>
            <a:rPr lang="en-US" sz="2400" dirty="0">
              <a:solidFill>
                <a:schemeClr val="bg1"/>
              </a:solidFill>
            </a:rPr>
          </a:br>
          <a:r>
            <a:rPr lang="en-US" sz="2400" dirty="0">
              <a:solidFill>
                <a:schemeClr val="bg1"/>
              </a:solidFill>
            </a:rPr>
            <a:t>remap </a:t>
          </a:r>
          <a:r>
            <a:rPr lang="en-US" sz="2400" dirty="0" err="1" smtClean="0">
              <a:solidFill>
                <a:schemeClr val="bg1"/>
              </a:solidFill>
            </a:rPr>
            <a:t>Mgt</a:t>
          </a:r>
          <a:r>
            <a:rPr lang="en-US" sz="2400" dirty="0" smtClean="0">
              <a:solidFill>
                <a:schemeClr val="bg1"/>
              </a:solidFill>
            </a:rPr>
            <a:t> </a:t>
          </a:r>
          <a:r>
            <a:rPr lang="en-US" sz="2400" dirty="0">
              <a:solidFill>
                <a:schemeClr val="bg1"/>
              </a:solidFill>
            </a:rPr>
            <a:t>References.</a:t>
          </a:r>
        </a:p>
      </dgm:t>
    </dgm:pt>
    <dgm:pt modelId="{9AF75C55-1855-4FC8-ABEC-34627AFDF5B7}" type="parTrans" cxnId="{A4A02F22-550F-4B23-AEF9-241F264365D4}">
      <dgm:prSet/>
      <dgm:spPr/>
      <dgm:t>
        <a:bodyPr/>
        <a:lstStyle/>
        <a:p>
          <a:endParaRPr lang="en-US"/>
        </a:p>
      </dgm:t>
    </dgm:pt>
    <dgm:pt modelId="{B8276106-1B8A-4113-AF4A-289BFF1D61E2}" type="sibTrans" cxnId="{A4A02F22-550F-4B23-AEF9-241F264365D4}">
      <dgm:prSet/>
      <dgm:spPr/>
      <dgm:t>
        <a:bodyPr/>
        <a:lstStyle/>
        <a:p>
          <a:endParaRPr lang="en-US"/>
        </a:p>
      </dgm:t>
    </dgm:pt>
    <dgm:pt modelId="{FEE1C485-4C7E-4374-A41F-0F8661963621}">
      <dgm:prSet phldrT="[Text]" custT="1"/>
      <dgm:spPr/>
      <dgm:t>
        <a:bodyPr/>
        <a:lstStyle/>
        <a:p>
          <a:r>
            <a:rPr lang="en-US" sz="2400" dirty="0">
              <a:solidFill>
                <a:schemeClr val="bg1"/>
              </a:solidFill>
            </a:rPr>
            <a:t>This screen feeds the </a:t>
          </a:r>
          <a:r>
            <a:rPr lang="en-US" sz="2400" dirty="0" err="1">
              <a:solidFill>
                <a:schemeClr val="bg1"/>
              </a:solidFill>
            </a:rPr>
            <a:t>Mgt_Remaps</a:t>
          </a:r>
          <a:r>
            <a:rPr lang="en-US" sz="2400" dirty="0">
              <a:solidFill>
                <a:schemeClr val="bg1"/>
              </a:solidFill>
            </a:rPr>
            <a:t> Table.</a:t>
          </a:r>
        </a:p>
      </dgm:t>
    </dgm:pt>
    <dgm:pt modelId="{CE447A68-B43C-4943-A2C2-87435407B0C2}" type="parTrans" cxnId="{4C866ED4-2037-4C61-8B27-06FB655E244D}">
      <dgm:prSet/>
      <dgm:spPr/>
      <dgm:t>
        <a:bodyPr/>
        <a:lstStyle/>
        <a:p>
          <a:endParaRPr lang="en-US"/>
        </a:p>
      </dgm:t>
    </dgm:pt>
    <dgm:pt modelId="{E4F17A97-A7AD-4825-8C74-00FDC130CAB6}" type="sibTrans" cxnId="{4C866ED4-2037-4C61-8B27-06FB655E244D}">
      <dgm:prSet/>
      <dgm:spPr/>
      <dgm:t>
        <a:bodyPr/>
        <a:lstStyle/>
        <a:p>
          <a:endParaRPr lang="en-US"/>
        </a:p>
      </dgm:t>
    </dgm:pt>
    <dgm:pt modelId="{C1116441-FB62-4A79-B6C4-5F3CF3E21AD3}">
      <dgm:prSet phldrT="[Text]" custT="1"/>
      <dgm:spPr/>
      <dgm:t>
        <a:bodyPr/>
        <a:lstStyle/>
        <a:p>
          <a:r>
            <a:rPr lang="en-US" sz="2400" dirty="0">
              <a:solidFill>
                <a:schemeClr val="bg1"/>
              </a:solidFill>
            </a:rPr>
            <a:t>Data Maintained in this table is used in the Move Function </a:t>
          </a:r>
          <a:br>
            <a:rPr lang="en-US" sz="2400" dirty="0">
              <a:solidFill>
                <a:schemeClr val="bg1"/>
              </a:solidFill>
            </a:rPr>
          </a:br>
          <a:r>
            <a:rPr lang="en-US" sz="2400" dirty="0">
              <a:solidFill>
                <a:schemeClr val="bg1"/>
              </a:solidFill>
            </a:rPr>
            <a:t>(MIS Functions Screen)</a:t>
          </a:r>
        </a:p>
      </dgm:t>
    </dgm:pt>
    <dgm:pt modelId="{FE906B53-F634-47E0-BF3A-D3D3747A4B36}" type="parTrans" cxnId="{181F3E3A-AF80-4E6A-81A2-3F17A9E46B37}">
      <dgm:prSet/>
      <dgm:spPr/>
      <dgm:t>
        <a:bodyPr/>
        <a:lstStyle/>
        <a:p>
          <a:endParaRPr lang="en-US"/>
        </a:p>
      </dgm:t>
    </dgm:pt>
    <dgm:pt modelId="{169C0FDD-219E-4533-A197-DA48D1073C1E}" type="sibTrans" cxnId="{181F3E3A-AF80-4E6A-81A2-3F17A9E46B37}">
      <dgm:prSet/>
      <dgm:spPr/>
      <dgm:t>
        <a:bodyPr/>
        <a:lstStyle/>
        <a:p>
          <a:endParaRPr lang="en-US"/>
        </a:p>
      </dgm:t>
    </dgm:pt>
    <dgm:pt modelId="{78A9DE71-A34B-4BAE-8B25-0F640E88E373}" type="pres">
      <dgm:prSet presAssocID="{4CA574E2-79A5-46EA-8A4B-82DA75925302}" presName="Name0" presStyleCnt="0">
        <dgm:presLayoutVars>
          <dgm:dir/>
          <dgm:animLvl val="lvl"/>
          <dgm:resizeHandles val="exact"/>
        </dgm:presLayoutVars>
      </dgm:prSet>
      <dgm:spPr/>
    </dgm:pt>
    <dgm:pt modelId="{4406BB54-8525-463F-B968-186A82AFA686}" type="pres">
      <dgm:prSet presAssocID="{1C8C95A5-DD92-4E09-A356-6AB240176716}" presName="Name8" presStyleCnt="0"/>
      <dgm:spPr/>
    </dgm:pt>
    <dgm:pt modelId="{7104F328-66D6-48AB-B8A3-2646DBB85D39}" type="pres">
      <dgm:prSet presAssocID="{1C8C95A5-DD92-4E09-A356-6AB240176716}" presName="level" presStyleLbl="node1" presStyleIdx="0" presStyleCnt="3">
        <dgm:presLayoutVars>
          <dgm:chMax val="1"/>
          <dgm:bulletEnabled val="1"/>
        </dgm:presLayoutVars>
      </dgm:prSet>
      <dgm:spPr/>
      <dgm:t>
        <a:bodyPr/>
        <a:lstStyle/>
        <a:p>
          <a:endParaRPr lang="en-US"/>
        </a:p>
      </dgm:t>
    </dgm:pt>
    <dgm:pt modelId="{6005B491-6D26-4253-AA21-934CCE470FF7}" type="pres">
      <dgm:prSet presAssocID="{1C8C95A5-DD92-4E09-A356-6AB240176716}" presName="levelTx" presStyleLbl="revTx" presStyleIdx="0" presStyleCnt="0">
        <dgm:presLayoutVars>
          <dgm:chMax val="1"/>
          <dgm:bulletEnabled val="1"/>
        </dgm:presLayoutVars>
      </dgm:prSet>
      <dgm:spPr/>
      <dgm:t>
        <a:bodyPr/>
        <a:lstStyle/>
        <a:p>
          <a:endParaRPr lang="en-US"/>
        </a:p>
      </dgm:t>
    </dgm:pt>
    <dgm:pt modelId="{B2CFD6D6-C5DA-405E-A318-FE2BE4F8CBDF}" type="pres">
      <dgm:prSet presAssocID="{FEE1C485-4C7E-4374-A41F-0F8661963621}" presName="Name8" presStyleCnt="0"/>
      <dgm:spPr/>
    </dgm:pt>
    <dgm:pt modelId="{99FC3215-AE3E-45F3-990A-3970F0ED45DC}" type="pres">
      <dgm:prSet presAssocID="{FEE1C485-4C7E-4374-A41F-0F8661963621}" presName="level" presStyleLbl="node1" presStyleIdx="1" presStyleCnt="3">
        <dgm:presLayoutVars>
          <dgm:chMax val="1"/>
          <dgm:bulletEnabled val="1"/>
        </dgm:presLayoutVars>
      </dgm:prSet>
      <dgm:spPr/>
      <dgm:t>
        <a:bodyPr/>
        <a:lstStyle/>
        <a:p>
          <a:endParaRPr lang="en-US"/>
        </a:p>
      </dgm:t>
    </dgm:pt>
    <dgm:pt modelId="{63AFFFEA-A1CA-4DFE-A68A-8FD926580A98}" type="pres">
      <dgm:prSet presAssocID="{FEE1C485-4C7E-4374-A41F-0F8661963621}" presName="levelTx" presStyleLbl="revTx" presStyleIdx="0" presStyleCnt="0">
        <dgm:presLayoutVars>
          <dgm:chMax val="1"/>
          <dgm:bulletEnabled val="1"/>
        </dgm:presLayoutVars>
      </dgm:prSet>
      <dgm:spPr/>
      <dgm:t>
        <a:bodyPr/>
        <a:lstStyle/>
        <a:p>
          <a:endParaRPr lang="en-US"/>
        </a:p>
      </dgm:t>
    </dgm:pt>
    <dgm:pt modelId="{869783AB-8E58-446C-A3D1-D87EE4688143}" type="pres">
      <dgm:prSet presAssocID="{C1116441-FB62-4A79-B6C4-5F3CF3E21AD3}" presName="Name8" presStyleCnt="0"/>
      <dgm:spPr/>
    </dgm:pt>
    <dgm:pt modelId="{9D0C6E09-94AC-4A06-80D1-4CE540010AF6}" type="pres">
      <dgm:prSet presAssocID="{C1116441-FB62-4A79-B6C4-5F3CF3E21AD3}" presName="level" presStyleLbl="node1" presStyleIdx="2" presStyleCnt="3">
        <dgm:presLayoutVars>
          <dgm:chMax val="1"/>
          <dgm:bulletEnabled val="1"/>
        </dgm:presLayoutVars>
      </dgm:prSet>
      <dgm:spPr/>
      <dgm:t>
        <a:bodyPr/>
        <a:lstStyle/>
        <a:p>
          <a:endParaRPr lang="en-US"/>
        </a:p>
      </dgm:t>
    </dgm:pt>
    <dgm:pt modelId="{3EA82AB9-4480-46B7-8E42-43BF9CFE5F4D}" type="pres">
      <dgm:prSet presAssocID="{C1116441-FB62-4A79-B6C4-5F3CF3E21AD3}" presName="levelTx" presStyleLbl="revTx" presStyleIdx="0" presStyleCnt="0">
        <dgm:presLayoutVars>
          <dgm:chMax val="1"/>
          <dgm:bulletEnabled val="1"/>
        </dgm:presLayoutVars>
      </dgm:prSet>
      <dgm:spPr/>
      <dgm:t>
        <a:bodyPr/>
        <a:lstStyle/>
        <a:p>
          <a:endParaRPr lang="en-US"/>
        </a:p>
      </dgm:t>
    </dgm:pt>
  </dgm:ptLst>
  <dgm:cxnLst>
    <dgm:cxn modelId="{C62BE3EA-ECAA-4F8E-BB1C-D37A2AA32FF2}" type="presOf" srcId="{FEE1C485-4C7E-4374-A41F-0F8661963621}" destId="{63AFFFEA-A1CA-4DFE-A68A-8FD926580A98}" srcOrd="1" destOrd="0" presId="urn:microsoft.com/office/officeart/2005/8/layout/pyramid1"/>
    <dgm:cxn modelId="{4C866ED4-2037-4C61-8B27-06FB655E244D}" srcId="{4CA574E2-79A5-46EA-8A4B-82DA75925302}" destId="{FEE1C485-4C7E-4374-A41F-0F8661963621}" srcOrd="1" destOrd="0" parTransId="{CE447A68-B43C-4943-A2C2-87435407B0C2}" sibTransId="{E4F17A97-A7AD-4825-8C74-00FDC130CAB6}"/>
    <dgm:cxn modelId="{0AEADB46-331B-4FF6-85DA-3444CC10E751}" type="presOf" srcId="{1C8C95A5-DD92-4E09-A356-6AB240176716}" destId="{7104F328-66D6-48AB-B8A3-2646DBB85D39}" srcOrd="0" destOrd="0" presId="urn:microsoft.com/office/officeart/2005/8/layout/pyramid1"/>
    <dgm:cxn modelId="{9427AA09-EE3C-4FF8-9999-E68B45334F82}" type="presOf" srcId="{FEE1C485-4C7E-4374-A41F-0F8661963621}" destId="{99FC3215-AE3E-45F3-990A-3970F0ED45DC}" srcOrd="0" destOrd="0" presId="urn:microsoft.com/office/officeart/2005/8/layout/pyramid1"/>
    <dgm:cxn modelId="{C2442C39-0ED7-4A6E-BF9B-F95F55EB33CD}" type="presOf" srcId="{C1116441-FB62-4A79-B6C4-5F3CF3E21AD3}" destId="{9D0C6E09-94AC-4A06-80D1-4CE540010AF6}" srcOrd="0" destOrd="0" presId="urn:microsoft.com/office/officeart/2005/8/layout/pyramid1"/>
    <dgm:cxn modelId="{B5F10A8C-A759-4A99-8CA3-B5F6A5092C63}" type="presOf" srcId="{C1116441-FB62-4A79-B6C4-5F3CF3E21AD3}" destId="{3EA82AB9-4480-46B7-8E42-43BF9CFE5F4D}" srcOrd="1" destOrd="0" presId="urn:microsoft.com/office/officeart/2005/8/layout/pyramid1"/>
    <dgm:cxn modelId="{CB1067F9-1920-44CC-8C4B-2301A985D8D4}" type="presOf" srcId="{4CA574E2-79A5-46EA-8A4B-82DA75925302}" destId="{78A9DE71-A34B-4BAE-8B25-0F640E88E373}" srcOrd="0" destOrd="0" presId="urn:microsoft.com/office/officeart/2005/8/layout/pyramid1"/>
    <dgm:cxn modelId="{B2FA7E96-F1EB-42A5-BB6E-07A9C9580D66}" type="presOf" srcId="{1C8C95A5-DD92-4E09-A356-6AB240176716}" destId="{6005B491-6D26-4253-AA21-934CCE470FF7}" srcOrd="1" destOrd="0" presId="urn:microsoft.com/office/officeart/2005/8/layout/pyramid1"/>
    <dgm:cxn modelId="{181F3E3A-AF80-4E6A-81A2-3F17A9E46B37}" srcId="{4CA574E2-79A5-46EA-8A4B-82DA75925302}" destId="{C1116441-FB62-4A79-B6C4-5F3CF3E21AD3}" srcOrd="2" destOrd="0" parTransId="{FE906B53-F634-47E0-BF3A-D3D3747A4B36}" sibTransId="{169C0FDD-219E-4533-A197-DA48D1073C1E}"/>
    <dgm:cxn modelId="{A4A02F22-550F-4B23-AEF9-241F264365D4}" srcId="{4CA574E2-79A5-46EA-8A4B-82DA75925302}" destId="{1C8C95A5-DD92-4E09-A356-6AB240176716}" srcOrd="0" destOrd="0" parTransId="{9AF75C55-1855-4FC8-ABEC-34627AFDF5B7}" sibTransId="{B8276106-1B8A-4113-AF4A-289BFF1D61E2}"/>
    <dgm:cxn modelId="{6997ACCC-1B16-4E7B-B29A-9791A4A09E54}" type="presParOf" srcId="{78A9DE71-A34B-4BAE-8B25-0F640E88E373}" destId="{4406BB54-8525-463F-B968-186A82AFA686}" srcOrd="0" destOrd="0" presId="urn:microsoft.com/office/officeart/2005/8/layout/pyramid1"/>
    <dgm:cxn modelId="{152F261C-4BBD-4FF6-AE54-B06412F628F7}" type="presParOf" srcId="{4406BB54-8525-463F-B968-186A82AFA686}" destId="{7104F328-66D6-48AB-B8A3-2646DBB85D39}" srcOrd="0" destOrd="0" presId="urn:microsoft.com/office/officeart/2005/8/layout/pyramid1"/>
    <dgm:cxn modelId="{D999C356-6FF5-4C62-9535-DACC8EE676C9}" type="presParOf" srcId="{4406BB54-8525-463F-B968-186A82AFA686}" destId="{6005B491-6D26-4253-AA21-934CCE470FF7}" srcOrd="1" destOrd="0" presId="urn:microsoft.com/office/officeart/2005/8/layout/pyramid1"/>
    <dgm:cxn modelId="{2B83E442-F6AF-4C93-9D3C-67226983A4E9}" type="presParOf" srcId="{78A9DE71-A34B-4BAE-8B25-0F640E88E373}" destId="{B2CFD6D6-C5DA-405E-A318-FE2BE4F8CBDF}" srcOrd="1" destOrd="0" presId="urn:microsoft.com/office/officeart/2005/8/layout/pyramid1"/>
    <dgm:cxn modelId="{5B0F3326-2258-4D60-BBE4-E7483A0DEA95}" type="presParOf" srcId="{B2CFD6D6-C5DA-405E-A318-FE2BE4F8CBDF}" destId="{99FC3215-AE3E-45F3-990A-3970F0ED45DC}" srcOrd="0" destOrd="0" presId="urn:microsoft.com/office/officeart/2005/8/layout/pyramid1"/>
    <dgm:cxn modelId="{9D1544BA-ED4F-4EE6-99B8-FF14AF820435}" type="presParOf" srcId="{B2CFD6D6-C5DA-405E-A318-FE2BE4F8CBDF}" destId="{63AFFFEA-A1CA-4DFE-A68A-8FD926580A98}" srcOrd="1" destOrd="0" presId="urn:microsoft.com/office/officeart/2005/8/layout/pyramid1"/>
    <dgm:cxn modelId="{316A220E-14A8-4EFF-A1BF-EF56313875BB}" type="presParOf" srcId="{78A9DE71-A34B-4BAE-8B25-0F640E88E373}" destId="{869783AB-8E58-446C-A3D1-D87EE4688143}" srcOrd="2" destOrd="0" presId="urn:microsoft.com/office/officeart/2005/8/layout/pyramid1"/>
    <dgm:cxn modelId="{05EEFA43-4658-41B1-BCA7-F9B452F90139}" type="presParOf" srcId="{869783AB-8E58-446C-A3D1-D87EE4688143}" destId="{9D0C6E09-94AC-4A06-80D1-4CE540010AF6}" srcOrd="0" destOrd="0" presId="urn:microsoft.com/office/officeart/2005/8/layout/pyramid1"/>
    <dgm:cxn modelId="{B0E6781C-B541-4566-A7DA-A3C6597270EF}" type="presParOf" srcId="{869783AB-8E58-446C-A3D1-D87EE4688143}" destId="{3EA82AB9-4480-46B7-8E42-43BF9CFE5F4D}"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4DAA37-5FE8-4DD5-8B09-3797DC544FFE}" type="doc">
      <dgm:prSet loTypeId="urn:microsoft.com/office/officeart/2009/3/layout/BlockDescendingList" loCatId="list" qsTypeId="urn:microsoft.com/office/officeart/2005/8/quickstyle/simple1" qsCatId="simple" csTypeId="urn:microsoft.com/office/officeart/2005/8/colors/accent1_2" csCatId="accent1" phldr="1"/>
      <dgm:spPr/>
      <dgm:t>
        <a:bodyPr/>
        <a:lstStyle/>
        <a:p>
          <a:endParaRPr lang="en-US"/>
        </a:p>
      </dgm:t>
    </dgm:pt>
    <dgm:pt modelId="{A95FFFA5-903A-4526-B1C5-CE903A6ABAF3}">
      <dgm:prSet phldrT="[Text]" custT="1"/>
      <dgm:spPr/>
      <dgm:t>
        <a:bodyPr/>
        <a:lstStyle/>
        <a:p>
          <a:pPr marL="457200" lvl="1" indent="0" algn="just" defTabSz="914400" rtl="0" eaLnBrk="1" latinLnBrk="0" hangingPunct="1">
            <a:buFont typeface="Courier New" panose="02070309020205020404" pitchFamily="49" charset="0"/>
            <a:buNone/>
          </a:pPr>
          <a:endParaRPr lang="en-US" sz="2000" b="1" kern="1200" dirty="0">
            <a:solidFill>
              <a:schemeClr val="tx1"/>
            </a:solidFill>
            <a:latin typeface="Calibri" pitchFamily="34" charset="0"/>
            <a:ea typeface="+mn-ea"/>
            <a:cs typeface="+mn-cs"/>
          </a:endParaRPr>
        </a:p>
      </dgm:t>
    </dgm:pt>
    <dgm:pt modelId="{9871F16F-50FA-4079-B3F7-79E72C2A2C2B}" type="parTrans" cxnId="{AE80AAE1-3912-4AE9-83EB-12F09403E85E}">
      <dgm:prSet/>
      <dgm:spPr/>
      <dgm:t>
        <a:bodyPr/>
        <a:lstStyle/>
        <a:p>
          <a:endParaRPr lang="en-US"/>
        </a:p>
      </dgm:t>
    </dgm:pt>
    <dgm:pt modelId="{032EF41B-D3E1-489E-93F3-C2F0521A8EE8}" type="sibTrans" cxnId="{AE80AAE1-3912-4AE9-83EB-12F09403E85E}">
      <dgm:prSet/>
      <dgm:spPr/>
      <dgm:t>
        <a:bodyPr/>
        <a:lstStyle/>
        <a:p>
          <a:endParaRPr lang="en-US"/>
        </a:p>
      </dgm:t>
    </dgm:pt>
    <dgm:pt modelId="{6804A3EA-7CB1-442C-BD67-9316380CC116}">
      <dgm:prSet phldrT="[Text]" custT="1"/>
      <dgm:spPr/>
      <dgm:t>
        <a:bodyPr/>
        <a:lstStyle/>
        <a:p>
          <a:pPr algn="ctr"/>
          <a:endParaRPr lang="en-US" sz="1800" dirty="0" smtClean="0"/>
        </a:p>
        <a:p>
          <a:pPr algn="ctr"/>
          <a:r>
            <a:rPr lang="en-US" sz="1800" dirty="0" smtClean="0"/>
            <a:t>GL Codes in Vision are maintained in GL Codes Table for all the countries and Legal Entities of the Bank. </a:t>
          </a:r>
          <a:r>
            <a:rPr lang="en-US" sz="1800" smtClean="0"/>
            <a:t>GL codes </a:t>
          </a:r>
          <a:r>
            <a:rPr lang="en-US" sz="1800" dirty="0" smtClean="0"/>
            <a:t>are arranged in a sequence that starts with Assets, Liabilities, Equity, Income, Expenses and Contingent Assets and Liabilities.</a:t>
          </a:r>
          <a:endParaRPr lang="en-US" sz="1800" dirty="0"/>
        </a:p>
      </dgm:t>
    </dgm:pt>
    <dgm:pt modelId="{5B562EBE-0963-4E47-AC4D-BFCA33BEED17}" type="parTrans" cxnId="{10F743CB-E1F1-467B-83B9-5496F6AE54FA}">
      <dgm:prSet/>
      <dgm:spPr/>
      <dgm:t>
        <a:bodyPr/>
        <a:lstStyle/>
        <a:p>
          <a:endParaRPr lang="en-US"/>
        </a:p>
      </dgm:t>
    </dgm:pt>
    <dgm:pt modelId="{AC31DA50-2A5F-4F9B-BDB2-1ECBE0C96614}" type="sibTrans" cxnId="{10F743CB-E1F1-467B-83B9-5496F6AE54FA}">
      <dgm:prSet/>
      <dgm:spPr/>
      <dgm:t>
        <a:bodyPr/>
        <a:lstStyle/>
        <a:p>
          <a:endParaRPr lang="en-US"/>
        </a:p>
      </dgm:t>
    </dgm:pt>
    <dgm:pt modelId="{9242A9B9-9B58-4BE9-90C3-78FEFE85E20E}">
      <dgm:prSet phldrT="[Text]" custT="1"/>
      <dgm:spPr/>
      <dgm:t>
        <a:bodyPr/>
        <a:lstStyle/>
        <a:p>
          <a:endParaRPr lang="en-US" sz="2000" b="1" kern="1200" dirty="0">
            <a:solidFill>
              <a:schemeClr val="tx1"/>
            </a:solidFill>
            <a:latin typeface="Calibri" pitchFamily="34" charset="0"/>
            <a:ea typeface="+mn-ea"/>
            <a:cs typeface="+mn-cs"/>
          </a:endParaRPr>
        </a:p>
      </dgm:t>
    </dgm:pt>
    <dgm:pt modelId="{CC1922DF-FF03-45F0-B05B-F5DE59799AE9}" type="parTrans" cxnId="{D7034144-4D4A-4E4C-9C83-7538004116A7}">
      <dgm:prSet/>
      <dgm:spPr/>
      <dgm:t>
        <a:bodyPr/>
        <a:lstStyle/>
        <a:p>
          <a:endParaRPr lang="en-US"/>
        </a:p>
      </dgm:t>
    </dgm:pt>
    <dgm:pt modelId="{29A2894E-EC6A-4B96-971D-FDFCF893F215}" type="sibTrans" cxnId="{D7034144-4D4A-4E4C-9C83-7538004116A7}">
      <dgm:prSet/>
      <dgm:spPr/>
      <dgm:t>
        <a:bodyPr/>
        <a:lstStyle/>
        <a:p>
          <a:endParaRPr lang="en-US"/>
        </a:p>
      </dgm:t>
    </dgm:pt>
    <dgm:pt modelId="{7A30BE28-F075-41D3-B23A-4E4FBE3DA5C4}">
      <dgm:prSet phldrT="[Text]"/>
      <dgm:spPr/>
      <dgm:t>
        <a:bodyPr/>
        <a:lstStyle/>
        <a:p>
          <a:pPr algn="ctr"/>
          <a:endParaRPr lang="en-US" sz="2300" dirty="0"/>
        </a:p>
      </dgm:t>
    </dgm:pt>
    <dgm:pt modelId="{7787BD33-C0C4-49C9-9792-70930264CD4B}" type="parTrans" cxnId="{7372627E-3936-442B-813B-CBEF1E6A8C6D}">
      <dgm:prSet/>
      <dgm:spPr/>
      <dgm:t>
        <a:bodyPr/>
        <a:lstStyle/>
        <a:p>
          <a:endParaRPr lang="en-US"/>
        </a:p>
      </dgm:t>
    </dgm:pt>
    <dgm:pt modelId="{665C417B-95D6-4E2F-9C32-99735F6ECAE7}" type="sibTrans" cxnId="{7372627E-3936-442B-813B-CBEF1E6A8C6D}">
      <dgm:prSet/>
      <dgm:spPr/>
      <dgm:t>
        <a:bodyPr/>
        <a:lstStyle/>
        <a:p>
          <a:endParaRPr lang="en-US"/>
        </a:p>
      </dgm:t>
    </dgm:pt>
    <dgm:pt modelId="{847E7C0F-1E31-4114-8838-0A2BA49A019E}">
      <dgm:prSet phldrT="[Text]" custT="1"/>
      <dgm:spPr/>
      <dgm:t>
        <a:bodyPr/>
        <a:lstStyle/>
        <a:p>
          <a:pPr algn="ctr"/>
          <a:r>
            <a:rPr lang="en-US" sz="1800" dirty="0" smtClean="0"/>
            <a:t>The sign of the GL Codes when extracted from the Source systems will be reversed when set to 1 and 0 in the GL Codes table based on the nature of GL. </a:t>
          </a:r>
          <a:endParaRPr lang="en-US" sz="1800" dirty="0"/>
        </a:p>
      </dgm:t>
    </dgm:pt>
    <dgm:pt modelId="{28492C0C-49D1-48F8-9434-0BFF9EC16461}" type="parTrans" cxnId="{37A6CDF6-7A3D-490F-A17D-9AAF85D836E4}">
      <dgm:prSet/>
      <dgm:spPr/>
      <dgm:t>
        <a:bodyPr/>
        <a:lstStyle/>
        <a:p>
          <a:endParaRPr lang="en-US"/>
        </a:p>
      </dgm:t>
    </dgm:pt>
    <dgm:pt modelId="{852D1FB4-4887-43C8-BC6F-6BD699D32BB9}" type="sibTrans" cxnId="{37A6CDF6-7A3D-490F-A17D-9AAF85D836E4}">
      <dgm:prSet/>
      <dgm:spPr/>
      <dgm:t>
        <a:bodyPr/>
        <a:lstStyle/>
        <a:p>
          <a:endParaRPr lang="en-US"/>
        </a:p>
      </dgm:t>
    </dgm:pt>
    <dgm:pt modelId="{571B4FFB-09DD-4788-915C-5F0FDBE8BCDE}">
      <dgm:prSet phldrT="[Text]"/>
      <dgm:spPr>
        <a:blipFill rotWithShape="0">
          <a:blip xmlns:r="http://schemas.openxmlformats.org/officeDocument/2006/relationships" r:embed="rId1"/>
          <a:stretch>
            <a:fillRect/>
          </a:stretch>
        </a:blipFill>
      </dgm:spPr>
      <dgm:t>
        <a:bodyPr/>
        <a:lstStyle/>
        <a:p>
          <a:pPr rtl="0" eaLnBrk="1" latinLnBrk="0" hangingPunct="1">
            <a:buFont typeface="Courier New" panose="02070309020205020404" pitchFamily="49" charset="0"/>
          </a:pPr>
          <a:endParaRPr lang="en-US" b="1" dirty="0">
            <a:solidFill>
              <a:schemeClr val="tx1"/>
            </a:solidFill>
            <a:latin typeface="Calibri" pitchFamily="34" charset="0"/>
            <a:ea typeface="+mn-ea"/>
            <a:cs typeface="+mn-cs"/>
          </a:endParaRPr>
        </a:p>
      </dgm:t>
    </dgm:pt>
    <dgm:pt modelId="{06D87F61-7181-424A-9B89-1C3440FB3B73}" type="parTrans" cxnId="{331EE537-0F44-487F-BB1C-D8E728B262EF}">
      <dgm:prSet/>
      <dgm:spPr/>
      <dgm:t>
        <a:bodyPr/>
        <a:lstStyle/>
        <a:p>
          <a:endParaRPr lang="en-US"/>
        </a:p>
      </dgm:t>
    </dgm:pt>
    <dgm:pt modelId="{F1BED2BC-7319-47F5-8723-0C1D0EFA9C9D}" type="sibTrans" cxnId="{331EE537-0F44-487F-BB1C-D8E728B262EF}">
      <dgm:prSet/>
      <dgm:spPr/>
      <dgm:t>
        <a:bodyPr/>
        <a:lstStyle/>
        <a:p>
          <a:endParaRPr lang="en-US"/>
        </a:p>
      </dgm:t>
    </dgm:pt>
    <dgm:pt modelId="{2D4DD20B-9F3E-48A8-82D1-956197B600DD}" type="pres">
      <dgm:prSet presAssocID="{004DAA37-5FE8-4DD5-8B09-3797DC544FFE}" presName="Name0" presStyleCnt="0">
        <dgm:presLayoutVars>
          <dgm:chMax val="7"/>
          <dgm:chPref val="7"/>
          <dgm:dir/>
          <dgm:animLvl val="lvl"/>
        </dgm:presLayoutVars>
      </dgm:prSet>
      <dgm:spPr/>
      <dgm:t>
        <a:bodyPr/>
        <a:lstStyle/>
        <a:p>
          <a:endParaRPr lang="en-US"/>
        </a:p>
      </dgm:t>
    </dgm:pt>
    <dgm:pt modelId="{BC8F64AD-3DA1-404D-9677-8601E52AB7B7}" type="pres">
      <dgm:prSet presAssocID="{A95FFFA5-903A-4526-B1C5-CE903A6ABAF3}" presName="parentText_1" presStyleLbl="node1" presStyleIdx="0" presStyleCnt="3">
        <dgm:presLayoutVars>
          <dgm:chMax val="1"/>
          <dgm:chPref val="1"/>
          <dgm:bulletEnabled val="1"/>
        </dgm:presLayoutVars>
      </dgm:prSet>
      <dgm:spPr/>
      <dgm:t>
        <a:bodyPr/>
        <a:lstStyle/>
        <a:p>
          <a:endParaRPr lang="en-US"/>
        </a:p>
      </dgm:t>
    </dgm:pt>
    <dgm:pt modelId="{63E9CF7E-24BF-4E88-8D1C-8B6DD85D6A2D}" type="pres">
      <dgm:prSet presAssocID="{A95FFFA5-903A-4526-B1C5-CE903A6ABAF3}" presName="childText_1" presStyleLbl="node1" presStyleIdx="0" presStyleCnt="3" custScaleX="267110" custScaleY="100000" custLinFactNeighborX="68859" custLinFactNeighborY="1535">
        <dgm:presLayoutVars>
          <dgm:chMax val="0"/>
          <dgm:chPref val="0"/>
          <dgm:bulletEnabled val="1"/>
        </dgm:presLayoutVars>
      </dgm:prSet>
      <dgm:spPr/>
      <dgm:t>
        <a:bodyPr/>
        <a:lstStyle/>
        <a:p>
          <a:endParaRPr lang="en-US"/>
        </a:p>
      </dgm:t>
    </dgm:pt>
    <dgm:pt modelId="{0EE1546C-9187-45C2-990C-F01906DD49C1}" type="pres">
      <dgm:prSet presAssocID="{A95FFFA5-903A-4526-B1C5-CE903A6ABAF3}" presName="accentShape_1" presStyleCnt="0"/>
      <dgm:spPr/>
    </dgm:pt>
    <dgm:pt modelId="{FD9FED8C-6DEC-491F-9272-51DFEE44FD51}" type="pres">
      <dgm:prSet presAssocID="{A95FFFA5-903A-4526-B1C5-CE903A6ABAF3}" presName="imageRepeatNode" presStyleLbl="node1" presStyleIdx="0" presStyleCnt="3" custAng="5400000" custScaleX="120510" custScaleY="82201" custLinFactNeighborX="43341" custLinFactNeighborY="-26136"/>
      <dgm:spPr/>
      <dgm:t>
        <a:bodyPr/>
        <a:lstStyle/>
        <a:p>
          <a:endParaRPr lang="en-US"/>
        </a:p>
      </dgm:t>
    </dgm:pt>
    <dgm:pt modelId="{1F271EE6-6407-4035-974B-7C818B86AF1A}" type="pres">
      <dgm:prSet presAssocID="{9242A9B9-9B58-4BE9-90C3-78FEFE85E20E}" presName="parentText_2" presStyleLbl="node1" presStyleIdx="0" presStyleCnt="3">
        <dgm:presLayoutVars>
          <dgm:chMax val="1"/>
          <dgm:chPref val="1"/>
          <dgm:bulletEnabled val="1"/>
        </dgm:presLayoutVars>
      </dgm:prSet>
      <dgm:spPr/>
      <dgm:t>
        <a:bodyPr/>
        <a:lstStyle/>
        <a:p>
          <a:endParaRPr lang="en-US"/>
        </a:p>
      </dgm:t>
    </dgm:pt>
    <dgm:pt modelId="{BA1244AF-0097-4382-BE42-BB8A562582B1}" type="pres">
      <dgm:prSet presAssocID="{9242A9B9-9B58-4BE9-90C3-78FEFE85E20E}" presName="childText_2" presStyleLbl="node2" presStyleIdx="0" presStyleCnt="0" custScaleX="230221" custScaleY="48545" custLinFactX="100000" custLinFactNeighborX="129104" custLinFactNeighborY="-41046">
        <dgm:presLayoutVars>
          <dgm:chMax val="0"/>
          <dgm:chPref val="0"/>
          <dgm:bulletEnabled val="1"/>
        </dgm:presLayoutVars>
      </dgm:prSet>
      <dgm:spPr/>
      <dgm:t>
        <a:bodyPr/>
        <a:lstStyle/>
        <a:p>
          <a:endParaRPr lang="en-US"/>
        </a:p>
      </dgm:t>
    </dgm:pt>
    <dgm:pt modelId="{726A58D5-19B0-4C0D-81BA-5808B97C8F76}" type="pres">
      <dgm:prSet presAssocID="{9242A9B9-9B58-4BE9-90C3-78FEFE85E20E}" presName="accentShape_2" presStyleCnt="0"/>
      <dgm:spPr/>
    </dgm:pt>
    <dgm:pt modelId="{993DD0CE-4BF1-4D15-AC51-1599EC6F22C6}" type="pres">
      <dgm:prSet presAssocID="{9242A9B9-9B58-4BE9-90C3-78FEFE85E20E}" presName="imageRepeatNode" presStyleLbl="node1" presStyleIdx="1" presStyleCnt="3" custAng="5400000" custScaleX="99358" custScaleY="95176" custLinFactX="48716" custLinFactNeighborX="100000" custLinFactNeighborY="-34246"/>
      <dgm:spPr/>
      <dgm:t>
        <a:bodyPr/>
        <a:lstStyle/>
        <a:p>
          <a:endParaRPr lang="en-US"/>
        </a:p>
      </dgm:t>
    </dgm:pt>
    <dgm:pt modelId="{F6C7FDE5-30EA-4FE1-B174-65FE057FFE2D}" type="pres">
      <dgm:prSet presAssocID="{571B4FFB-09DD-4788-915C-5F0FDBE8BCDE}" presName="parentText_3" presStyleLbl="node1" presStyleIdx="1" presStyleCnt="3" custAng="5400000" custScaleX="120510" custScaleY="82201" custLinFactNeighborX="-97433" custLinFactNeighborY="-26132">
        <dgm:presLayoutVars>
          <dgm:chMax val="1"/>
          <dgm:chPref val="1"/>
          <dgm:bulletEnabled val="1"/>
        </dgm:presLayoutVars>
      </dgm:prSet>
      <dgm:spPr/>
      <dgm:t>
        <a:bodyPr/>
        <a:lstStyle/>
        <a:p>
          <a:endParaRPr lang="en-US"/>
        </a:p>
      </dgm:t>
    </dgm:pt>
    <dgm:pt modelId="{6A0F7A93-03A4-460B-901C-26A943F9BB58}" type="pres">
      <dgm:prSet presAssocID="{571B4FFB-09DD-4788-915C-5F0FDBE8BCDE}" presName="childText_3" presStyleLbl="node1" presStyleIdx="1" presStyleCnt="3">
        <dgm:presLayoutVars>
          <dgm:chMax val="0"/>
          <dgm:chPref val="0"/>
          <dgm:bulletEnabled val="1"/>
        </dgm:presLayoutVars>
      </dgm:prSet>
      <dgm:spPr/>
    </dgm:pt>
    <dgm:pt modelId="{28BDB806-B6ED-4A1C-8407-9C1F6670FCEC}" type="pres">
      <dgm:prSet presAssocID="{571B4FFB-09DD-4788-915C-5F0FDBE8BCDE}" presName="accentShape_3" presStyleCnt="0"/>
      <dgm:spPr/>
    </dgm:pt>
    <dgm:pt modelId="{5838E067-0193-4F01-9199-CD23B023B798}" type="pres">
      <dgm:prSet presAssocID="{571B4FFB-09DD-4788-915C-5F0FDBE8BCDE}" presName="imageRepeatNode" presStyleLbl="node1" presStyleIdx="2" presStyleCnt="3" custScaleX="445617" custScaleY="35050" custLinFactNeighborX="-53459" custLinFactNeighborY="12281"/>
      <dgm:spPr/>
      <dgm:t>
        <a:bodyPr/>
        <a:lstStyle/>
        <a:p>
          <a:endParaRPr lang="en-US"/>
        </a:p>
      </dgm:t>
    </dgm:pt>
  </dgm:ptLst>
  <dgm:cxnLst>
    <dgm:cxn modelId="{2C66EB4D-7C25-4B5B-91F2-6829218E8F16}" type="presOf" srcId="{847E7C0F-1E31-4114-8838-0A2BA49A019E}" destId="{BA1244AF-0097-4382-BE42-BB8A562582B1}" srcOrd="0" destOrd="1" presId="urn:microsoft.com/office/officeart/2009/3/layout/BlockDescendingList"/>
    <dgm:cxn modelId="{37A6CDF6-7A3D-490F-A17D-9AAF85D836E4}" srcId="{9242A9B9-9B58-4BE9-90C3-78FEFE85E20E}" destId="{847E7C0F-1E31-4114-8838-0A2BA49A019E}" srcOrd="1" destOrd="0" parTransId="{28492C0C-49D1-48F8-9434-0BFF9EC16461}" sibTransId="{852D1FB4-4887-43C8-BC6F-6BD699D32BB9}"/>
    <dgm:cxn modelId="{A7C44946-B412-445B-B2D4-C8BF069253C4}" type="presOf" srcId="{9242A9B9-9B58-4BE9-90C3-78FEFE85E20E}" destId="{1F271EE6-6407-4035-974B-7C818B86AF1A}" srcOrd="0" destOrd="0" presId="urn:microsoft.com/office/officeart/2009/3/layout/BlockDescendingList"/>
    <dgm:cxn modelId="{3278A0AF-8C8B-40EF-88F9-79F204CBC0C5}" type="presOf" srcId="{6804A3EA-7CB1-442C-BD67-9316380CC116}" destId="{63E9CF7E-24BF-4E88-8D1C-8B6DD85D6A2D}" srcOrd="0" destOrd="0" presId="urn:microsoft.com/office/officeart/2009/3/layout/BlockDescendingList"/>
    <dgm:cxn modelId="{CD32C257-C1FF-451E-83E6-D8B6541C011F}" type="presOf" srcId="{571B4FFB-09DD-4788-915C-5F0FDBE8BCDE}" destId="{5838E067-0193-4F01-9199-CD23B023B798}" srcOrd="1" destOrd="0" presId="urn:microsoft.com/office/officeart/2009/3/layout/BlockDescendingList"/>
    <dgm:cxn modelId="{6637D73D-5565-440C-9A72-A35C209D0EC8}" type="presOf" srcId="{7A30BE28-F075-41D3-B23A-4E4FBE3DA5C4}" destId="{BA1244AF-0097-4382-BE42-BB8A562582B1}" srcOrd="0" destOrd="0" presId="urn:microsoft.com/office/officeart/2009/3/layout/BlockDescendingList"/>
    <dgm:cxn modelId="{7372627E-3936-442B-813B-CBEF1E6A8C6D}" srcId="{9242A9B9-9B58-4BE9-90C3-78FEFE85E20E}" destId="{7A30BE28-F075-41D3-B23A-4E4FBE3DA5C4}" srcOrd="0" destOrd="0" parTransId="{7787BD33-C0C4-49C9-9792-70930264CD4B}" sibTransId="{665C417B-95D6-4E2F-9C32-99735F6ECAE7}"/>
    <dgm:cxn modelId="{10F743CB-E1F1-467B-83B9-5496F6AE54FA}" srcId="{A95FFFA5-903A-4526-B1C5-CE903A6ABAF3}" destId="{6804A3EA-7CB1-442C-BD67-9316380CC116}" srcOrd="0" destOrd="0" parTransId="{5B562EBE-0963-4E47-AC4D-BFCA33BEED17}" sibTransId="{AC31DA50-2A5F-4F9B-BDB2-1ECBE0C96614}"/>
    <dgm:cxn modelId="{1FB6A42F-DB26-4260-94F1-BA6C2009A438}" type="presOf" srcId="{A95FFFA5-903A-4526-B1C5-CE903A6ABAF3}" destId="{BC8F64AD-3DA1-404D-9677-8601E52AB7B7}" srcOrd="0" destOrd="0" presId="urn:microsoft.com/office/officeart/2009/3/layout/BlockDescendingList"/>
    <dgm:cxn modelId="{86526217-34E8-4FFE-981C-4633636E4DFB}" type="presOf" srcId="{004DAA37-5FE8-4DD5-8B09-3797DC544FFE}" destId="{2D4DD20B-9F3E-48A8-82D1-956197B600DD}" srcOrd="0" destOrd="0" presId="urn:microsoft.com/office/officeart/2009/3/layout/BlockDescendingList"/>
    <dgm:cxn modelId="{E957708C-E9E2-4893-B692-B90C3D17864C}" type="presOf" srcId="{571B4FFB-09DD-4788-915C-5F0FDBE8BCDE}" destId="{F6C7FDE5-30EA-4FE1-B174-65FE057FFE2D}" srcOrd="0" destOrd="0" presId="urn:microsoft.com/office/officeart/2009/3/layout/BlockDescendingList"/>
    <dgm:cxn modelId="{D7034144-4D4A-4E4C-9C83-7538004116A7}" srcId="{004DAA37-5FE8-4DD5-8B09-3797DC544FFE}" destId="{9242A9B9-9B58-4BE9-90C3-78FEFE85E20E}" srcOrd="1" destOrd="0" parTransId="{CC1922DF-FF03-45F0-B05B-F5DE59799AE9}" sibTransId="{29A2894E-EC6A-4B96-971D-FDFCF893F215}"/>
    <dgm:cxn modelId="{FEDB70AA-19E3-4D3D-8027-BAEAB60F9A17}" type="presOf" srcId="{9242A9B9-9B58-4BE9-90C3-78FEFE85E20E}" destId="{993DD0CE-4BF1-4D15-AC51-1599EC6F22C6}" srcOrd="1" destOrd="0" presId="urn:microsoft.com/office/officeart/2009/3/layout/BlockDescendingList"/>
    <dgm:cxn modelId="{AE80AAE1-3912-4AE9-83EB-12F09403E85E}" srcId="{004DAA37-5FE8-4DD5-8B09-3797DC544FFE}" destId="{A95FFFA5-903A-4526-B1C5-CE903A6ABAF3}" srcOrd="0" destOrd="0" parTransId="{9871F16F-50FA-4079-B3F7-79E72C2A2C2B}" sibTransId="{032EF41B-D3E1-489E-93F3-C2F0521A8EE8}"/>
    <dgm:cxn modelId="{331EE537-0F44-487F-BB1C-D8E728B262EF}" srcId="{004DAA37-5FE8-4DD5-8B09-3797DC544FFE}" destId="{571B4FFB-09DD-4788-915C-5F0FDBE8BCDE}" srcOrd="2" destOrd="0" parTransId="{06D87F61-7181-424A-9B89-1C3440FB3B73}" sibTransId="{F1BED2BC-7319-47F5-8723-0C1D0EFA9C9D}"/>
    <dgm:cxn modelId="{247437EA-6B34-4A25-9E8E-5B6C22C4F770}" type="presOf" srcId="{A95FFFA5-903A-4526-B1C5-CE903A6ABAF3}" destId="{FD9FED8C-6DEC-491F-9272-51DFEE44FD51}" srcOrd="1" destOrd="0" presId="urn:microsoft.com/office/officeart/2009/3/layout/BlockDescendingList"/>
    <dgm:cxn modelId="{148D1F26-3A93-4A21-B0D3-8CCA73D49E09}" type="presParOf" srcId="{2D4DD20B-9F3E-48A8-82D1-956197B600DD}" destId="{BC8F64AD-3DA1-404D-9677-8601E52AB7B7}" srcOrd="0" destOrd="0" presId="urn:microsoft.com/office/officeart/2009/3/layout/BlockDescendingList"/>
    <dgm:cxn modelId="{9AC40F40-1D4E-4A08-B4D2-BC11A8FFA09B}" type="presParOf" srcId="{2D4DD20B-9F3E-48A8-82D1-956197B600DD}" destId="{63E9CF7E-24BF-4E88-8D1C-8B6DD85D6A2D}" srcOrd="1" destOrd="0" presId="urn:microsoft.com/office/officeart/2009/3/layout/BlockDescendingList"/>
    <dgm:cxn modelId="{117FA01B-C202-4715-B6B3-4DB8AD90F3D2}" type="presParOf" srcId="{2D4DD20B-9F3E-48A8-82D1-956197B600DD}" destId="{0EE1546C-9187-45C2-990C-F01906DD49C1}" srcOrd="2" destOrd="0" presId="urn:microsoft.com/office/officeart/2009/3/layout/BlockDescendingList"/>
    <dgm:cxn modelId="{4DD3814E-173F-4FFE-88A1-2CAB4088C2DF}" type="presParOf" srcId="{0EE1546C-9187-45C2-990C-F01906DD49C1}" destId="{FD9FED8C-6DEC-491F-9272-51DFEE44FD51}" srcOrd="0" destOrd="0" presId="urn:microsoft.com/office/officeart/2009/3/layout/BlockDescendingList"/>
    <dgm:cxn modelId="{49C3859B-6A82-4A29-B7ED-2A94A3596C8C}" type="presParOf" srcId="{2D4DD20B-9F3E-48A8-82D1-956197B600DD}" destId="{1F271EE6-6407-4035-974B-7C818B86AF1A}" srcOrd="3" destOrd="0" presId="urn:microsoft.com/office/officeart/2009/3/layout/BlockDescendingList"/>
    <dgm:cxn modelId="{7E45F309-170A-4CF6-8BB9-4E8C82CD476A}" type="presParOf" srcId="{2D4DD20B-9F3E-48A8-82D1-956197B600DD}" destId="{BA1244AF-0097-4382-BE42-BB8A562582B1}" srcOrd="4" destOrd="0" presId="urn:microsoft.com/office/officeart/2009/3/layout/BlockDescendingList"/>
    <dgm:cxn modelId="{9F38B12B-6C05-46E3-AA65-7103F0DA4B38}" type="presParOf" srcId="{2D4DD20B-9F3E-48A8-82D1-956197B600DD}" destId="{726A58D5-19B0-4C0D-81BA-5808B97C8F76}" srcOrd="5" destOrd="0" presId="urn:microsoft.com/office/officeart/2009/3/layout/BlockDescendingList"/>
    <dgm:cxn modelId="{0C4815B2-EC96-4527-BA82-1B040F786E27}" type="presParOf" srcId="{726A58D5-19B0-4C0D-81BA-5808B97C8F76}" destId="{993DD0CE-4BF1-4D15-AC51-1599EC6F22C6}" srcOrd="0" destOrd="0" presId="urn:microsoft.com/office/officeart/2009/3/layout/BlockDescendingList"/>
    <dgm:cxn modelId="{18D1ABF3-1193-4B00-BBBD-40A69FA334CE}" type="presParOf" srcId="{2D4DD20B-9F3E-48A8-82D1-956197B600DD}" destId="{F6C7FDE5-30EA-4FE1-B174-65FE057FFE2D}" srcOrd="6" destOrd="0" presId="urn:microsoft.com/office/officeart/2009/3/layout/BlockDescendingList"/>
    <dgm:cxn modelId="{77137819-6DBE-4CF4-AF10-8270C3AB5590}" type="presParOf" srcId="{2D4DD20B-9F3E-48A8-82D1-956197B600DD}" destId="{6A0F7A93-03A4-460B-901C-26A943F9BB58}" srcOrd="7" destOrd="0" presId="urn:microsoft.com/office/officeart/2009/3/layout/BlockDescendingList"/>
    <dgm:cxn modelId="{6D0B4536-0A86-4738-8B9A-85D4D93E6E52}" type="presParOf" srcId="{2D4DD20B-9F3E-48A8-82D1-956197B600DD}" destId="{28BDB806-B6ED-4A1C-8407-9C1F6670FCEC}" srcOrd="8" destOrd="0" presId="urn:microsoft.com/office/officeart/2009/3/layout/BlockDescendingList"/>
    <dgm:cxn modelId="{1A189253-5AAB-4FAC-AA0C-8410F5B15024}" type="presParOf" srcId="{28BDB806-B6ED-4A1C-8407-9C1F6670FCEC}" destId="{5838E067-0193-4F01-9199-CD23B023B798}" srcOrd="0" destOrd="0" presId="urn:microsoft.com/office/officeart/2009/3/layout/BlockDescending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277683-E432-4583-B9FD-856B22B2A29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99D64587-F701-4690-991C-955ADFFC3114}">
      <dgm:prSet phldrT="[Text]" custT="1"/>
      <dgm:spPr/>
      <dgm:t>
        <a:bodyPr/>
        <a:lstStyle/>
        <a:p>
          <a:r>
            <a:rPr lang="en-US" sz="1600" i="0" dirty="0" smtClean="0"/>
            <a:t>There</a:t>
          </a:r>
          <a:r>
            <a:rPr lang="en-US" sz="500" i="0" kern="1200" dirty="0" smtClean="0"/>
            <a:t>  </a:t>
          </a:r>
          <a:r>
            <a:rPr lang="en-US" sz="1600" i="0" dirty="0" smtClean="0"/>
            <a:t>are </a:t>
          </a:r>
          <a:r>
            <a:rPr lang="en-US" sz="500" i="0" kern="1200" dirty="0" smtClean="0"/>
            <a:t> </a:t>
          </a:r>
          <a:r>
            <a:rPr lang="en-US" sz="1600" i="0" dirty="0" smtClean="0"/>
            <a:t>some GL codes Vision maintains to account for the Previous Year and Current Year Profits. Closing the year, Banks move the Net Income / Net Loss balances of the previous year to their internal GL codes in the beginning of the subsequent year. Vision takes it as separate GL codes at the bank’s behest. Unappropriated Profit is the balance of profits for the current month.</a:t>
          </a:r>
          <a:endParaRPr lang="en-US" sz="1600" i="0" dirty="0"/>
        </a:p>
      </dgm:t>
    </dgm:pt>
    <dgm:pt modelId="{3CCDAA2F-3B4F-489F-BB8E-12875B923575}" type="parTrans" cxnId="{74B64C61-7EE5-4E12-A452-498669838527}">
      <dgm:prSet/>
      <dgm:spPr/>
      <dgm:t>
        <a:bodyPr/>
        <a:lstStyle/>
        <a:p>
          <a:endParaRPr lang="en-US"/>
        </a:p>
      </dgm:t>
    </dgm:pt>
    <dgm:pt modelId="{91A7410A-CA0B-40C6-BC26-EBF16249933A}" type="sibTrans" cxnId="{74B64C61-7EE5-4E12-A452-498669838527}">
      <dgm:prSet/>
      <dgm:spPr/>
      <dgm:t>
        <a:bodyPr/>
        <a:lstStyle/>
        <a:p>
          <a:endParaRPr lang="en-US"/>
        </a:p>
      </dgm:t>
    </dgm:pt>
    <dgm:pt modelId="{9E3D82CA-047E-48C7-B0CC-4BA1F520C59C}">
      <dgm:prSet phldrT="[Text]" custT="1"/>
      <dgm:spPr/>
      <dgm:t>
        <a:bodyPr/>
        <a:lstStyle/>
        <a:p>
          <a:r>
            <a:rPr lang="en-US" sz="1600" i="0" dirty="0" smtClean="0"/>
            <a:t>Considering a Current Account with Overdraft GL, there can be two different average balances for a particular period. The Debit balances and the Credit balances of this GL are moved to ‘’Generic Asset PL_GL’’ and ‘’Generic Liability PL_GL’’ respectively. The differences in the Average balances of this GL, is taken under ‘’Pool Offset’’. The below screenshot gives a picture of the Previous and Current Year Profits, Generic Asset and Liability, Pool Offset.</a:t>
          </a:r>
          <a:endParaRPr lang="en-US" sz="1600" i="0" dirty="0"/>
        </a:p>
      </dgm:t>
    </dgm:pt>
    <dgm:pt modelId="{FD226810-4C65-4F38-BBC3-E1E44D7E43F3}" type="parTrans" cxnId="{D6833F5D-B89A-4B1E-A39A-CD117D9FE333}">
      <dgm:prSet/>
      <dgm:spPr/>
      <dgm:t>
        <a:bodyPr/>
        <a:lstStyle/>
        <a:p>
          <a:endParaRPr lang="en-US"/>
        </a:p>
      </dgm:t>
    </dgm:pt>
    <dgm:pt modelId="{7798CAEA-12DE-4C71-9C61-4CA8B554D14E}" type="sibTrans" cxnId="{D6833F5D-B89A-4B1E-A39A-CD117D9FE333}">
      <dgm:prSet/>
      <dgm:spPr/>
      <dgm:t>
        <a:bodyPr/>
        <a:lstStyle/>
        <a:p>
          <a:endParaRPr lang="en-US"/>
        </a:p>
      </dgm:t>
    </dgm:pt>
    <dgm:pt modelId="{9150F5CE-1708-4872-BF41-10535C116FBB}" type="pres">
      <dgm:prSet presAssocID="{45277683-E432-4583-B9FD-856B22B2A298}" presName="linear" presStyleCnt="0">
        <dgm:presLayoutVars>
          <dgm:dir/>
          <dgm:animLvl val="lvl"/>
          <dgm:resizeHandles val="exact"/>
        </dgm:presLayoutVars>
      </dgm:prSet>
      <dgm:spPr/>
      <dgm:t>
        <a:bodyPr/>
        <a:lstStyle/>
        <a:p>
          <a:endParaRPr lang="en-US"/>
        </a:p>
      </dgm:t>
    </dgm:pt>
    <dgm:pt modelId="{BF598D22-FB8D-436F-A96B-7BEB917DE0BA}" type="pres">
      <dgm:prSet presAssocID="{99D64587-F701-4690-991C-955ADFFC3114}" presName="parentLin" presStyleCnt="0"/>
      <dgm:spPr/>
    </dgm:pt>
    <dgm:pt modelId="{A989D13A-28E9-4456-B6EE-181BC8BBD9BB}" type="pres">
      <dgm:prSet presAssocID="{99D64587-F701-4690-991C-955ADFFC3114}" presName="parentLeftMargin" presStyleLbl="node1" presStyleIdx="0" presStyleCnt="2"/>
      <dgm:spPr/>
      <dgm:t>
        <a:bodyPr/>
        <a:lstStyle/>
        <a:p>
          <a:endParaRPr lang="en-US"/>
        </a:p>
      </dgm:t>
    </dgm:pt>
    <dgm:pt modelId="{53D9CCC5-15AC-460E-9517-A7B612B0450A}" type="pres">
      <dgm:prSet presAssocID="{99D64587-F701-4690-991C-955ADFFC3114}" presName="parentText" presStyleLbl="node1" presStyleIdx="0" presStyleCnt="2" custScaleX="164565" custScaleY="176847" custLinFactNeighborX="-37219" custLinFactNeighborY="10734">
        <dgm:presLayoutVars>
          <dgm:chMax val="0"/>
          <dgm:bulletEnabled val="1"/>
        </dgm:presLayoutVars>
      </dgm:prSet>
      <dgm:spPr/>
      <dgm:t>
        <a:bodyPr/>
        <a:lstStyle/>
        <a:p>
          <a:endParaRPr lang="en-US"/>
        </a:p>
      </dgm:t>
    </dgm:pt>
    <dgm:pt modelId="{18E728C9-2488-4100-A0AC-B372406DD2EA}" type="pres">
      <dgm:prSet presAssocID="{99D64587-F701-4690-991C-955ADFFC3114}" presName="negativeSpace" presStyleCnt="0"/>
      <dgm:spPr/>
    </dgm:pt>
    <dgm:pt modelId="{041060BF-C840-4E9C-9875-A3F0D6D6FC69}" type="pres">
      <dgm:prSet presAssocID="{99D64587-F701-4690-991C-955ADFFC3114}" presName="childText" presStyleLbl="conFgAcc1" presStyleIdx="0" presStyleCnt="2" custLinFactNeighborY="-72059">
        <dgm:presLayoutVars>
          <dgm:bulletEnabled val="1"/>
        </dgm:presLayoutVars>
      </dgm:prSet>
      <dgm:spPr/>
    </dgm:pt>
    <dgm:pt modelId="{1B4BE1F5-C62B-4D8C-90AF-3EFDEC167722}" type="pres">
      <dgm:prSet presAssocID="{91A7410A-CA0B-40C6-BC26-EBF16249933A}" presName="spaceBetweenRectangles" presStyleCnt="0"/>
      <dgm:spPr/>
    </dgm:pt>
    <dgm:pt modelId="{8352B207-EC69-4B7D-9E41-446DC16AFD75}" type="pres">
      <dgm:prSet presAssocID="{9E3D82CA-047E-48C7-B0CC-4BA1F520C59C}" presName="parentLin" presStyleCnt="0"/>
      <dgm:spPr/>
    </dgm:pt>
    <dgm:pt modelId="{5C96247C-8060-4BBE-A679-3F3FAFD09EB6}" type="pres">
      <dgm:prSet presAssocID="{9E3D82CA-047E-48C7-B0CC-4BA1F520C59C}" presName="parentLeftMargin" presStyleLbl="node1" presStyleIdx="0" presStyleCnt="2"/>
      <dgm:spPr/>
      <dgm:t>
        <a:bodyPr/>
        <a:lstStyle/>
        <a:p>
          <a:endParaRPr lang="en-US"/>
        </a:p>
      </dgm:t>
    </dgm:pt>
    <dgm:pt modelId="{8DCD6FE6-9687-410E-97F6-93FE6FA04C6A}" type="pres">
      <dgm:prSet presAssocID="{9E3D82CA-047E-48C7-B0CC-4BA1F520C59C}" presName="parentText" presStyleLbl="node1" presStyleIdx="1" presStyleCnt="2" custScaleX="150037" custScaleY="176568" custLinFactNeighborX="-4254" custLinFactNeighborY="-30797">
        <dgm:presLayoutVars>
          <dgm:chMax val="0"/>
          <dgm:bulletEnabled val="1"/>
        </dgm:presLayoutVars>
      </dgm:prSet>
      <dgm:spPr/>
      <dgm:t>
        <a:bodyPr/>
        <a:lstStyle/>
        <a:p>
          <a:endParaRPr lang="en-US"/>
        </a:p>
      </dgm:t>
    </dgm:pt>
    <dgm:pt modelId="{B66C9AD9-164A-405B-953C-EB458B113F9A}" type="pres">
      <dgm:prSet presAssocID="{9E3D82CA-047E-48C7-B0CC-4BA1F520C59C}" presName="negativeSpace" presStyleCnt="0"/>
      <dgm:spPr/>
    </dgm:pt>
    <dgm:pt modelId="{D8563FE2-C346-4072-A9E6-FDEEAA284E87}" type="pres">
      <dgm:prSet presAssocID="{9E3D82CA-047E-48C7-B0CC-4BA1F520C59C}" presName="childText" presStyleLbl="conFgAcc1" presStyleIdx="1" presStyleCnt="2">
        <dgm:presLayoutVars>
          <dgm:bulletEnabled val="1"/>
        </dgm:presLayoutVars>
      </dgm:prSet>
      <dgm:spPr/>
    </dgm:pt>
  </dgm:ptLst>
  <dgm:cxnLst>
    <dgm:cxn modelId="{4357F1BB-4399-48A4-8E3C-38AA88ABB3F7}" type="presOf" srcId="{9E3D82CA-047E-48C7-B0CC-4BA1F520C59C}" destId="{8DCD6FE6-9687-410E-97F6-93FE6FA04C6A}" srcOrd="1" destOrd="0" presId="urn:microsoft.com/office/officeart/2005/8/layout/list1"/>
    <dgm:cxn modelId="{74B64C61-7EE5-4E12-A452-498669838527}" srcId="{45277683-E432-4583-B9FD-856B22B2A298}" destId="{99D64587-F701-4690-991C-955ADFFC3114}" srcOrd="0" destOrd="0" parTransId="{3CCDAA2F-3B4F-489F-BB8E-12875B923575}" sibTransId="{91A7410A-CA0B-40C6-BC26-EBF16249933A}"/>
    <dgm:cxn modelId="{E0285C0A-7718-42F0-BE6B-21569DD132B9}" type="presOf" srcId="{99D64587-F701-4690-991C-955ADFFC3114}" destId="{53D9CCC5-15AC-460E-9517-A7B612B0450A}" srcOrd="1" destOrd="0" presId="urn:microsoft.com/office/officeart/2005/8/layout/list1"/>
    <dgm:cxn modelId="{16107174-4F80-4065-A39A-24E562FFEB2D}" type="presOf" srcId="{9E3D82CA-047E-48C7-B0CC-4BA1F520C59C}" destId="{5C96247C-8060-4BBE-A679-3F3FAFD09EB6}" srcOrd="0" destOrd="0" presId="urn:microsoft.com/office/officeart/2005/8/layout/list1"/>
    <dgm:cxn modelId="{E53CB3CB-38DC-4A65-AD4E-7ABDF8900EFA}" type="presOf" srcId="{45277683-E432-4583-B9FD-856B22B2A298}" destId="{9150F5CE-1708-4872-BF41-10535C116FBB}" srcOrd="0" destOrd="0" presId="urn:microsoft.com/office/officeart/2005/8/layout/list1"/>
    <dgm:cxn modelId="{D6833F5D-B89A-4B1E-A39A-CD117D9FE333}" srcId="{45277683-E432-4583-B9FD-856B22B2A298}" destId="{9E3D82CA-047E-48C7-B0CC-4BA1F520C59C}" srcOrd="1" destOrd="0" parTransId="{FD226810-4C65-4F38-BBC3-E1E44D7E43F3}" sibTransId="{7798CAEA-12DE-4C71-9C61-4CA8B554D14E}"/>
    <dgm:cxn modelId="{F5A22053-A328-4244-B4C3-7C575253AEC5}" type="presOf" srcId="{99D64587-F701-4690-991C-955ADFFC3114}" destId="{A989D13A-28E9-4456-B6EE-181BC8BBD9BB}" srcOrd="0" destOrd="0" presId="urn:microsoft.com/office/officeart/2005/8/layout/list1"/>
    <dgm:cxn modelId="{4044F9BF-CF89-46F9-BD10-C4569BDD23F9}" type="presParOf" srcId="{9150F5CE-1708-4872-BF41-10535C116FBB}" destId="{BF598D22-FB8D-436F-A96B-7BEB917DE0BA}" srcOrd="0" destOrd="0" presId="urn:microsoft.com/office/officeart/2005/8/layout/list1"/>
    <dgm:cxn modelId="{954B57FE-CC46-46F0-AA3F-1D5D1D28A75F}" type="presParOf" srcId="{BF598D22-FB8D-436F-A96B-7BEB917DE0BA}" destId="{A989D13A-28E9-4456-B6EE-181BC8BBD9BB}" srcOrd="0" destOrd="0" presId="urn:microsoft.com/office/officeart/2005/8/layout/list1"/>
    <dgm:cxn modelId="{9C11A83B-365C-48C6-A09B-69F1096CFC42}" type="presParOf" srcId="{BF598D22-FB8D-436F-A96B-7BEB917DE0BA}" destId="{53D9CCC5-15AC-460E-9517-A7B612B0450A}" srcOrd="1" destOrd="0" presId="urn:microsoft.com/office/officeart/2005/8/layout/list1"/>
    <dgm:cxn modelId="{76FCBFBA-0B66-4A1D-84F0-B47C8624A9B8}" type="presParOf" srcId="{9150F5CE-1708-4872-BF41-10535C116FBB}" destId="{18E728C9-2488-4100-A0AC-B372406DD2EA}" srcOrd="1" destOrd="0" presId="urn:microsoft.com/office/officeart/2005/8/layout/list1"/>
    <dgm:cxn modelId="{94694962-A6A6-4344-B64A-EF97BD09D9E7}" type="presParOf" srcId="{9150F5CE-1708-4872-BF41-10535C116FBB}" destId="{041060BF-C840-4E9C-9875-A3F0D6D6FC69}" srcOrd="2" destOrd="0" presId="urn:microsoft.com/office/officeart/2005/8/layout/list1"/>
    <dgm:cxn modelId="{9F95571A-5E4A-44AA-B21F-462656EA8E09}" type="presParOf" srcId="{9150F5CE-1708-4872-BF41-10535C116FBB}" destId="{1B4BE1F5-C62B-4D8C-90AF-3EFDEC167722}" srcOrd="3" destOrd="0" presId="urn:microsoft.com/office/officeart/2005/8/layout/list1"/>
    <dgm:cxn modelId="{2A01CB16-D8C9-4082-A4CC-9A6659B5D100}" type="presParOf" srcId="{9150F5CE-1708-4872-BF41-10535C116FBB}" destId="{8352B207-EC69-4B7D-9E41-446DC16AFD75}" srcOrd="4" destOrd="0" presId="urn:microsoft.com/office/officeart/2005/8/layout/list1"/>
    <dgm:cxn modelId="{B20F7B38-E9DE-46A2-976A-6F6362F2F740}" type="presParOf" srcId="{8352B207-EC69-4B7D-9E41-446DC16AFD75}" destId="{5C96247C-8060-4BBE-A679-3F3FAFD09EB6}" srcOrd="0" destOrd="0" presId="urn:microsoft.com/office/officeart/2005/8/layout/list1"/>
    <dgm:cxn modelId="{DF282B77-7900-4A91-9696-89714326768F}" type="presParOf" srcId="{8352B207-EC69-4B7D-9E41-446DC16AFD75}" destId="{8DCD6FE6-9687-410E-97F6-93FE6FA04C6A}" srcOrd="1" destOrd="0" presId="urn:microsoft.com/office/officeart/2005/8/layout/list1"/>
    <dgm:cxn modelId="{53D831B4-46E7-495D-BCEB-F58BC1B89E80}" type="presParOf" srcId="{9150F5CE-1708-4872-BF41-10535C116FBB}" destId="{B66C9AD9-164A-405B-953C-EB458B113F9A}" srcOrd="5" destOrd="0" presId="urn:microsoft.com/office/officeart/2005/8/layout/list1"/>
    <dgm:cxn modelId="{AD0DF874-DB47-4D6D-9C5B-169A5AA5FCAA}" type="presParOf" srcId="{9150F5CE-1708-4872-BF41-10535C116FBB}" destId="{D8563FE2-C346-4072-A9E6-FDEEAA284E8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B45BD14-5442-4F8D-9AFC-2DE3650DDDA2}"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en-US"/>
        </a:p>
      </dgm:t>
    </dgm:pt>
    <dgm:pt modelId="{4CA63A3D-6986-4EAC-8F4D-BD3488D8598F}">
      <dgm:prSet phldrT="[Text]"/>
      <dgm:spPr/>
      <dgm:t>
        <a:bodyPr/>
        <a:lstStyle/>
        <a:p>
          <a:endParaRPr lang="en-US" dirty="0"/>
        </a:p>
      </dgm:t>
    </dgm:pt>
    <dgm:pt modelId="{263A069C-15CF-41AA-A202-52E36F5D1D70}" type="parTrans" cxnId="{A28F99F2-D656-4DFF-9F93-DC9E0DE91ABB}">
      <dgm:prSet/>
      <dgm:spPr/>
      <dgm:t>
        <a:bodyPr/>
        <a:lstStyle/>
        <a:p>
          <a:endParaRPr lang="en-US"/>
        </a:p>
      </dgm:t>
    </dgm:pt>
    <dgm:pt modelId="{92A387BC-9B6D-4904-9EFB-C8032F328734}" type="sibTrans" cxnId="{A28F99F2-D656-4DFF-9F93-DC9E0DE91ABB}">
      <dgm:prSet/>
      <dgm:spPr/>
      <dgm:t>
        <a:bodyPr/>
        <a:lstStyle/>
        <a:p>
          <a:endParaRPr lang="en-US"/>
        </a:p>
      </dgm:t>
    </dgm:pt>
    <dgm:pt modelId="{8DABD9C7-BB4D-4EE2-921C-AC6DFBF156AF}">
      <dgm:prSet phldrT="[Text]" custT="1"/>
      <dgm:spPr/>
      <dgm:t>
        <a:bodyPr/>
        <a:lstStyle/>
        <a:p>
          <a:r>
            <a:rPr lang="en-US" sz="1400" dirty="0" smtClean="0"/>
            <a:t>GL codes </a:t>
          </a:r>
          <a:r>
            <a:rPr lang="en-US" sz="1400" i="0" dirty="0" smtClean="0"/>
            <a:t>assigned</a:t>
          </a:r>
          <a:r>
            <a:rPr lang="en-US" sz="1400" dirty="0" smtClean="0"/>
            <a:t> to the Product codes, Financial Reporting Lines (FRL) and Management Reporting Lines (MRL). </a:t>
          </a:r>
        </a:p>
        <a:p>
          <a:endParaRPr lang="en-US" sz="1400" dirty="0" smtClean="0"/>
        </a:p>
        <a:p>
          <a:r>
            <a:rPr lang="en-US" sz="1400" dirty="0" smtClean="0"/>
            <a:t>The Balance Sheet GL (BS_GL) codes are placed first followed by the Profit and Loss GL (PL_GL) codes</a:t>
          </a:r>
        </a:p>
        <a:p>
          <a:endParaRPr lang="en-US" sz="1400" dirty="0" smtClean="0"/>
        </a:p>
        <a:p>
          <a:r>
            <a:rPr lang="en-US" sz="1400" dirty="0" smtClean="0"/>
            <a:t>The Funded Asset and Liability (B/S) GL codes are assigned to their respective FRL B/S and P/L lines both Debit and Credit side.</a:t>
          </a:r>
        </a:p>
        <a:p>
          <a:endParaRPr lang="en-US" sz="1400" dirty="0" smtClean="0"/>
        </a:p>
        <a:p>
          <a:r>
            <a:rPr lang="en-US" sz="1400" dirty="0" smtClean="0"/>
            <a:t>The Non Funded Assets and Liability B/S GL codes are assigned only to B/S FRL lines and P/L FRL lines are left unallocated.</a:t>
          </a:r>
          <a:endParaRPr lang="en-US" sz="1400" dirty="0"/>
        </a:p>
      </dgm:t>
    </dgm:pt>
    <dgm:pt modelId="{A072C9F3-9673-4FDA-88D2-F3A13C2B1D67}" type="parTrans" cxnId="{15D2A5C0-F7A0-464B-9B96-EAAEE4F46FC1}">
      <dgm:prSet/>
      <dgm:spPr/>
      <dgm:t>
        <a:bodyPr/>
        <a:lstStyle/>
        <a:p>
          <a:endParaRPr lang="en-US"/>
        </a:p>
      </dgm:t>
    </dgm:pt>
    <dgm:pt modelId="{D73269CC-4999-49CA-AAD5-958310C14F46}" type="sibTrans" cxnId="{15D2A5C0-F7A0-464B-9B96-EAAEE4F46FC1}">
      <dgm:prSet/>
      <dgm:spPr/>
      <dgm:t>
        <a:bodyPr/>
        <a:lstStyle/>
        <a:p>
          <a:endParaRPr lang="en-US"/>
        </a:p>
      </dgm:t>
    </dgm:pt>
    <dgm:pt modelId="{DC125433-9A22-4731-84F9-6D9DAE179CC7}">
      <dgm:prSet phldrT="[Text]" phldr="1" custT="1"/>
      <dgm:spPr/>
      <dgm:t>
        <a:bodyPr/>
        <a:lstStyle/>
        <a:p>
          <a:endParaRPr lang="en-US" sz="100" dirty="0"/>
        </a:p>
      </dgm:t>
    </dgm:pt>
    <dgm:pt modelId="{AF53AD14-CE6B-4CF0-8896-FC9A6E639005}" type="parTrans" cxnId="{C0D693BA-F41A-416C-937E-3799C1719519}">
      <dgm:prSet/>
      <dgm:spPr/>
      <dgm:t>
        <a:bodyPr/>
        <a:lstStyle/>
        <a:p>
          <a:endParaRPr lang="en-US"/>
        </a:p>
      </dgm:t>
    </dgm:pt>
    <dgm:pt modelId="{CEBFD4CB-8421-4407-A18C-D9A2978C741B}" type="sibTrans" cxnId="{C0D693BA-F41A-416C-937E-3799C1719519}">
      <dgm:prSet/>
      <dgm:spPr/>
      <dgm:t>
        <a:bodyPr/>
        <a:lstStyle/>
        <a:p>
          <a:endParaRPr lang="en-US"/>
        </a:p>
      </dgm:t>
    </dgm:pt>
    <dgm:pt modelId="{48C3233A-7872-4843-825F-5FF5DA0B5395}">
      <dgm:prSet phldrT="[Text]" custT="1"/>
      <dgm:spPr/>
      <dgm:t>
        <a:bodyPr/>
        <a:lstStyle/>
        <a:p>
          <a:r>
            <a:rPr lang="en-US" sz="1400" dirty="0" smtClean="0"/>
            <a:t>The Income and Expense P/L GL codes are assigned to only the P/L FRL line and the B/S FRL line is set to ‘’Unallocated’’. </a:t>
          </a:r>
        </a:p>
        <a:p>
          <a:endParaRPr lang="en-US" sz="1400" dirty="0" smtClean="0"/>
        </a:p>
        <a:p>
          <a:r>
            <a:rPr lang="en-US" sz="1400" dirty="0" smtClean="0"/>
            <a:t>In case GL to MRL lines assignment, the B/S and P/L GL codes are assigned only to B/S MRL lines both Debit and Credit side as the basis of calculation differs from that of FRL calculation.</a:t>
          </a:r>
        </a:p>
        <a:p>
          <a:endParaRPr lang="en-US" sz="1400" dirty="0" smtClean="0"/>
        </a:p>
        <a:p>
          <a:r>
            <a:rPr lang="en-US" sz="1400" dirty="0" smtClean="0"/>
            <a:t>The Funded and Non Funded Asset GL codes are mapped to F1 and M1 series.</a:t>
          </a:r>
        </a:p>
        <a:p>
          <a:endParaRPr lang="en-US" sz="1400" dirty="0" smtClean="0"/>
        </a:p>
        <a:p>
          <a:r>
            <a:rPr lang="en-US" sz="1400" dirty="0" smtClean="0"/>
            <a:t>The Funded and Non Funded Liability GL codes are mapped to F2 and M2 series.</a:t>
          </a:r>
        </a:p>
        <a:p>
          <a:endParaRPr lang="en-US" sz="1400" dirty="0" smtClean="0"/>
        </a:p>
      </dgm:t>
    </dgm:pt>
    <dgm:pt modelId="{C4E36B97-915D-490D-8150-497CFE3928CC}" type="parTrans" cxnId="{735E007D-8FD5-436C-93F1-7DADD072B329}">
      <dgm:prSet/>
      <dgm:spPr/>
      <dgm:t>
        <a:bodyPr/>
        <a:lstStyle/>
        <a:p>
          <a:endParaRPr lang="en-US"/>
        </a:p>
      </dgm:t>
    </dgm:pt>
    <dgm:pt modelId="{1133E661-9880-4BA1-A4D1-BCA6B50939A2}" type="sibTrans" cxnId="{735E007D-8FD5-436C-93F1-7DADD072B329}">
      <dgm:prSet/>
      <dgm:spPr/>
      <dgm:t>
        <a:bodyPr/>
        <a:lstStyle/>
        <a:p>
          <a:endParaRPr lang="en-US"/>
        </a:p>
      </dgm:t>
    </dgm:pt>
    <dgm:pt modelId="{8204463A-98E6-464E-A14E-505631C7DE49}">
      <dgm:prSet phldrT="[Text]" custT="1"/>
      <dgm:spPr/>
      <dgm:t>
        <a:bodyPr/>
        <a:lstStyle/>
        <a:p>
          <a:r>
            <a:rPr lang="en-US" sz="100" dirty="0" err="1" smtClean="0"/>
            <a:t>fffffvvvvfvf</a:t>
          </a:r>
          <a:endParaRPr lang="en-US" sz="100" dirty="0"/>
        </a:p>
      </dgm:t>
    </dgm:pt>
    <dgm:pt modelId="{C2C027EF-004A-4543-BA48-9E71BCD0CF51}" type="parTrans" cxnId="{DFC5404E-A468-4202-99CD-FE4A97C322A4}">
      <dgm:prSet/>
      <dgm:spPr/>
      <dgm:t>
        <a:bodyPr/>
        <a:lstStyle/>
        <a:p>
          <a:endParaRPr lang="en-US"/>
        </a:p>
      </dgm:t>
    </dgm:pt>
    <dgm:pt modelId="{188B2267-E335-4632-9813-C532A70FC19D}" type="sibTrans" cxnId="{DFC5404E-A468-4202-99CD-FE4A97C322A4}">
      <dgm:prSet/>
      <dgm:spPr/>
      <dgm:t>
        <a:bodyPr/>
        <a:lstStyle/>
        <a:p>
          <a:endParaRPr lang="en-US"/>
        </a:p>
      </dgm:t>
    </dgm:pt>
    <dgm:pt modelId="{C0F861D6-6E7F-40E1-97E5-644689917BFC}">
      <dgm:prSet phldrT="[Text]" custT="1"/>
      <dgm:spPr/>
      <dgm:t>
        <a:bodyPr/>
        <a:lstStyle/>
        <a:p>
          <a:endParaRPr lang="en-US" sz="1600" dirty="0"/>
        </a:p>
      </dgm:t>
    </dgm:pt>
    <dgm:pt modelId="{B2E84A45-7673-46E6-A7E3-82BECD8B9C3E}" type="parTrans" cxnId="{FE176F50-7623-4AD4-B741-AE50DBF51EA8}">
      <dgm:prSet/>
      <dgm:spPr/>
      <dgm:t>
        <a:bodyPr/>
        <a:lstStyle/>
        <a:p>
          <a:endParaRPr lang="en-US"/>
        </a:p>
      </dgm:t>
    </dgm:pt>
    <dgm:pt modelId="{C3F2322D-87CA-4549-9E58-28563417051D}" type="sibTrans" cxnId="{FE176F50-7623-4AD4-B741-AE50DBF51EA8}">
      <dgm:prSet/>
      <dgm:spPr/>
      <dgm:t>
        <a:bodyPr/>
        <a:lstStyle/>
        <a:p>
          <a:endParaRPr lang="en-US"/>
        </a:p>
      </dgm:t>
    </dgm:pt>
    <dgm:pt modelId="{97A24ECF-454C-4692-907E-BB5AEAC05705}" type="pres">
      <dgm:prSet presAssocID="{7B45BD14-5442-4F8D-9AFC-2DE3650DDDA2}" presName="Name0" presStyleCnt="0">
        <dgm:presLayoutVars>
          <dgm:dir/>
          <dgm:animLvl val="lvl"/>
          <dgm:resizeHandles val="exact"/>
        </dgm:presLayoutVars>
      </dgm:prSet>
      <dgm:spPr/>
      <dgm:t>
        <a:bodyPr/>
        <a:lstStyle/>
        <a:p>
          <a:endParaRPr lang="en-US"/>
        </a:p>
      </dgm:t>
    </dgm:pt>
    <dgm:pt modelId="{A8338629-5CD8-43E5-ABAE-3B0F1C8C7382}" type="pres">
      <dgm:prSet presAssocID="{4CA63A3D-6986-4EAC-8F4D-BD3488D8598F}" presName="compositeNode" presStyleCnt="0">
        <dgm:presLayoutVars>
          <dgm:bulletEnabled val="1"/>
        </dgm:presLayoutVars>
      </dgm:prSet>
      <dgm:spPr/>
    </dgm:pt>
    <dgm:pt modelId="{D3A2FEE6-4A19-471E-BB4C-FC2FD8E0A8DB}" type="pres">
      <dgm:prSet presAssocID="{4CA63A3D-6986-4EAC-8F4D-BD3488D8598F}" presName="bgRect" presStyleLbl="node1" presStyleIdx="0" presStyleCnt="3" custScaleX="102537" custScaleY="153732" custLinFactNeighborX="3815" custLinFactNeighborY="927"/>
      <dgm:spPr/>
      <dgm:t>
        <a:bodyPr/>
        <a:lstStyle/>
        <a:p>
          <a:endParaRPr lang="en-US"/>
        </a:p>
      </dgm:t>
    </dgm:pt>
    <dgm:pt modelId="{F33EBFDA-00B6-4353-802E-48EC28A852A2}" type="pres">
      <dgm:prSet presAssocID="{4CA63A3D-6986-4EAC-8F4D-BD3488D8598F}" presName="parentNode" presStyleLbl="node1" presStyleIdx="0" presStyleCnt="3">
        <dgm:presLayoutVars>
          <dgm:chMax val="0"/>
          <dgm:bulletEnabled val="1"/>
        </dgm:presLayoutVars>
      </dgm:prSet>
      <dgm:spPr/>
      <dgm:t>
        <a:bodyPr/>
        <a:lstStyle/>
        <a:p>
          <a:endParaRPr lang="en-US"/>
        </a:p>
      </dgm:t>
    </dgm:pt>
    <dgm:pt modelId="{18FA3581-030E-47FE-90FA-D62997FA1D70}" type="pres">
      <dgm:prSet presAssocID="{4CA63A3D-6986-4EAC-8F4D-BD3488D8598F}" presName="childNode" presStyleLbl="node1" presStyleIdx="0" presStyleCnt="3">
        <dgm:presLayoutVars>
          <dgm:bulletEnabled val="1"/>
        </dgm:presLayoutVars>
      </dgm:prSet>
      <dgm:spPr/>
      <dgm:t>
        <a:bodyPr/>
        <a:lstStyle/>
        <a:p>
          <a:endParaRPr lang="en-US"/>
        </a:p>
      </dgm:t>
    </dgm:pt>
    <dgm:pt modelId="{A5559EF4-B092-44B0-8D57-1DDD155BE903}" type="pres">
      <dgm:prSet presAssocID="{92A387BC-9B6D-4904-9EFB-C8032F328734}" presName="hSp" presStyleCnt="0"/>
      <dgm:spPr/>
    </dgm:pt>
    <dgm:pt modelId="{D5A18A87-2649-45C4-A9F9-0BFC76605F86}" type="pres">
      <dgm:prSet presAssocID="{92A387BC-9B6D-4904-9EFB-C8032F328734}" presName="vProcSp" presStyleCnt="0"/>
      <dgm:spPr/>
    </dgm:pt>
    <dgm:pt modelId="{BF11A6CC-E9B3-4C23-8EDD-5F84938394F7}" type="pres">
      <dgm:prSet presAssocID="{92A387BC-9B6D-4904-9EFB-C8032F328734}" presName="vSp1" presStyleCnt="0"/>
      <dgm:spPr/>
    </dgm:pt>
    <dgm:pt modelId="{05C23D32-9C2C-4907-9069-29AD45C31667}" type="pres">
      <dgm:prSet presAssocID="{92A387BC-9B6D-4904-9EFB-C8032F328734}" presName="simulatedConn" presStyleLbl="solidFgAcc1" presStyleIdx="0" presStyleCnt="2"/>
      <dgm:spPr/>
    </dgm:pt>
    <dgm:pt modelId="{D1180B7E-3BB1-46ED-BAB2-39D2F0F32093}" type="pres">
      <dgm:prSet presAssocID="{92A387BC-9B6D-4904-9EFB-C8032F328734}" presName="vSp2" presStyleCnt="0"/>
      <dgm:spPr/>
    </dgm:pt>
    <dgm:pt modelId="{AC414541-47DB-40B1-95DD-9C4F3826081F}" type="pres">
      <dgm:prSet presAssocID="{92A387BC-9B6D-4904-9EFB-C8032F328734}" presName="sibTrans" presStyleCnt="0"/>
      <dgm:spPr/>
    </dgm:pt>
    <dgm:pt modelId="{A32115AA-2B08-44DA-8B52-1F18200BA22F}" type="pres">
      <dgm:prSet presAssocID="{DC125433-9A22-4731-84F9-6D9DAE179CC7}" presName="compositeNode" presStyleCnt="0">
        <dgm:presLayoutVars>
          <dgm:bulletEnabled val="1"/>
        </dgm:presLayoutVars>
      </dgm:prSet>
      <dgm:spPr/>
    </dgm:pt>
    <dgm:pt modelId="{6CCD2432-B587-413B-B735-AC55BBC38AE5}" type="pres">
      <dgm:prSet presAssocID="{DC125433-9A22-4731-84F9-6D9DAE179CC7}" presName="bgRect" presStyleLbl="node1" presStyleIdx="1" presStyleCnt="3" custScaleY="153877"/>
      <dgm:spPr/>
      <dgm:t>
        <a:bodyPr/>
        <a:lstStyle/>
        <a:p>
          <a:endParaRPr lang="en-US"/>
        </a:p>
      </dgm:t>
    </dgm:pt>
    <dgm:pt modelId="{EA17270F-28CD-4B1A-8A7C-5CA29819F684}" type="pres">
      <dgm:prSet presAssocID="{DC125433-9A22-4731-84F9-6D9DAE179CC7}" presName="parentNode" presStyleLbl="node1" presStyleIdx="1" presStyleCnt="3">
        <dgm:presLayoutVars>
          <dgm:chMax val="0"/>
          <dgm:bulletEnabled val="1"/>
        </dgm:presLayoutVars>
      </dgm:prSet>
      <dgm:spPr/>
      <dgm:t>
        <a:bodyPr/>
        <a:lstStyle/>
        <a:p>
          <a:endParaRPr lang="en-US"/>
        </a:p>
      </dgm:t>
    </dgm:pt>
    <dgm:pt modelId="{22A87C00-7927-4027-B30A-66998DFD5278}" type="pres">
      <dgm:prSet presAssocID="{DC125433-9A22-4731-84F9-6D9DAE179CC7}" presName="childNode" presStyleLbl="node1" presStyleIdx="1" presStyleCnt="3">
        <dgm:presLayoutVars>
          <dgm:bulletEnabled val="1"/>
        </dgm:presLayoutVars>
      </dgm:prSet>
      <dgm:spPr/>
      <dgm:t>
        <a:bodyPr/>
        <a:lstStyle/>
        <a:p>
          <a:endParaRPr lang="en-US"/>
        </a:p>
      </dgm:t>
    </dgm:pt>
    <dgm:pt modelId="{D9A18A67-08D8-4CAB-A68B-10A39A2F376A}" type="pres">
      <dgm:prSet presAssocID="{CEBFD4CB-8421-4407-A18C-D9A2978C741B}" presName="hSp" presStyleCnt="0"/>
      <dgm:spPr/>
    </dgm:pt>
    <dgm:pt modelId="{EE29D346-E031-40A5-8B16-73F0A66AB4EF}" type="pres">
      <dgm:prSet presAssocID="{CEBFD4CB-8421-4407-A18C-D9A2978C741B}" presName="vProcSp" presStyleCnt="0"/>
      <dgm:spPr/>
    </dgm:pt>
    <dgm:pt modelId="{527CE46F-7E54-49D6-A1A3-24633AE3F0C8}" type="pres">
      <dgm:prSet presAssocID="{CEBFD4CB-8421-4407-A18C-D9A2978C741B}" presName="vSp1" presStyleCnt="0"/>
      <dgm:spPr/>
    </dgm:pt>
    <dgm:pt modelId="{E028D731-30AA-42A6-91A4-09E8DFE51343}" type="pres">
      <dgm:prSet presAssocID="{CEBFD4CB-8421-4407-A18C-D9A2978C741B}" presName="simulatedConn" presStyleLbl="solidFgAcc1" presStyleIdx="1" presStyleCnt="2"/>
      <dgm:spPr/>
    </dgm:pt>
    <dgm:pt modelId="{0920DB16-82F5-4082-A3BB-F7090160DF54}" type="pres">
      <dgm:prSet presAssocID="{CEBFD4CB-8421-4407-A18C-D9A2978C741B}" presName="vSp2" presStyleCnt="0"/>
      <dgm:spPr/>
    </dgm:pt>
    <dgm:pt modelId="{D48025DE-54FA-4607-B9A0-E48ECCC4FD45}" type="pres">
      <dgm:prSet presAssocID="{CEBFD4CB-8421-4407-A18C-D9A2978C741B}" presName="sibTrans" presStyleCnt="0"/>
      <dgm:spPr/>
    </dgm:pt>
    <dgm:pt modelId="{CB4FFADE-1959-4DD4-8DE4-01675D2BA955}" type="pres">
      <dgm:prSet presAssocID="{8204463A-98E6-464E-A14E-505631C7DE49}" presName="compositeNode" presStyleCnt="0">
        <dgm:presLayoutVars>
          <dgm:bulletEnabled val="1"/>
        </dgm:presLayoutVars>
      </dgm:prSet>
      <dgm:spPr/>
    </dgm:pt>
    <dgm:pt modelId="{8AAA20C7-61F2-4AB6-ACE3-E486F78901FD}" type="pres">
      <dgm:prSet presAssocID="{8204463A-98E6-464E-A14E-505631C7DE49}" presName="bgRect" presStyleLbl="node1" presStyleIdx="2" presStyleCnt="3" custScaleY="153877" custLinFactNeighborX="5244" custLinFactNeighborY="-807"/>
      <dgm:spPr/>
      <dgm:t>
        <a:bodyPr/>
        <a:lstStyle/>
        <a:p>
          <a:endParaRPr lang="en-US"/>
        </a:p>
      </dgm:t>
    </dgm:pt>
    <dgm:pt modelId="{5D4F49A9-5413-444A-91F8-AE28BB00C3E0}" type="pres">
      <dgm:prSet presAssocID="{8204463A-98E6-464E-A14E-505631C7DE49}" presName="parentNode" presStyleLbl="node1" presStyleIdx="2" presStyleCnt="3">
        <dgm:presLayoutVars>
          <dgm:chMax val="0"/>
          <dgm:bulletEnabled val="1"/>
        </dgm:presLayoutVars>
      </dgm:prSet>
      <dgm:spPr/>
      <dgm:t>
        <a:bodyPr/>
        <a:lstStyle/>
        <a:p>
          <a:endParaRPr lang="en-US"/>
        </a:p>
      </dgm:t>
    </dgm:pt>
    <dgm:pt modelId="{E1BD6C0F-02C7-4390-909C-CD6D3A398F07}" type="pres">
      <dgm:prSet presAssocID="{8204463A-98E6-464E-A14E-505631C7DE49}" presName="childNode" presStyleLbl="node1" presStyleIdx="2" presStyleCnt="3">
        <dgm:presLayoutVars>
          <dgm:bulletEnabled val="1"/>
        </dgm:presLayoutVars>
      </dgm:prSet>
      <dgm:spPr/>
      <dgm:t>
        <a:bodyPr/>
        <a:lstStyle/>
        <a:p>
          <a:endParaRPr lang="en-US"/>
        </a:p>
      </dgm:t>
    </dgm:pt>
  </dgm:ptLst>
  <dgm:cxnLst>
    <dgm:cxn modelId="{15D2A5C0-F7A0-464B-9B96-EAAEE4F46FC1}" srcId="{4CA63A3D-6986-4EAC-8F4D-BD3488D8598F}" destId="{8DABD9C7-BB4D-4EE2-921C-AC6DFBF156AF}" srcOrd="0" destOrd="0" parTransId="{A072C9F3-9673-4FDA-88D2-F3A13C2B1D67}" sibTransId="{D73269CC-4999-49CA-AAD5-958310C14F46}"/>
    <dgm:cxn modelId="{DFC5404E-A468-4202-99CD-FE4A97C322A4}" srcId="{7B45BD14-5442-4F8D-9AFC-2DE3650DDDA2}" destId="{8204463A-98E6-464E-A14E-505631C7DE49}" srcOrd="2" destOrd="0" parTransId="{C2C027EF-004A-4543-BA48-9E71BCD0CF51}" sibTransId="{188B2267-E335-4632-9813-C532A70FC19D}"/>
    <dgm:cxn modelId="{91CAFC23-F418-4329-B2FC-47C6232D5D48}" type="presOf" srcId="{4CA63A3D-6986-4EAC-8F4D-BD3488D8598F}" destId="{F33EBFDA-00B6-4353-802E-48EC28A852A2}" srcOrd="1" destOrd="0" presId="urn:microsoft.com/office/officeart/2005/8/layout/hProcess7"/>
    <dgm:cxn modelId="{85D53E3C-01D4-4D10-B84B-D8E382F81795}" type="presOf" srcId="{48C3233A-7872-4843-825F-5FF5DA0B5395}" destId="{22A87C00-7927-4027-B30A-66998DFD5278}" srcOrd="0" destOrd="0" presId="urn:microsoft.com/office/officeart/2005/8/layout/hProcess7"/>
    <dgm:cxn modelId="{95CFE5E7-B1C1-4F03-B825-26C2F223DAC0}" type="presOf" srcId="{4CA63A3D-6986-4EAC-8F4D-BD3488D8598F}" destId="{D3A2FEE6-4A19-471E-BB4C-FC2FD8E0A8DB}" srcOrd="0" destOrd="0" presId="urn:microsoft.com/office/officeart/2005/8/layout/hProcess7"/>
    <dgm:cxn modelId="{C0D693BA-F41A-416C-937E-3799C1719519}" srcId="{7B45BD14-5442-4F8D-9AFC-2DE3650DDDA2}" destId="{DC125433-9A22-4731-84F9-6D9DAE179CC7}" srcOrd="1" destOrd="0" parTransId="{AF53AD14-CE6B-4CF0-8896-FC9A6E639005}" sibTransId="{CEBFD4CB-8421-4407-A18C-D9A2978C741B}"/>
    <dgm:cxn modelId="{A28F99F2-D656-4DFF-9F93-DC9E0DE91ABB}" srcId="{7B45BD14-5442-4F8D-9AFC-2DE3650DDDA2}" destId="{4CA63A3D-6986-4EAC-8F4D-BD3488D8598F}" srcOrd="0" destOrd="0" parTransId="{263A069C-15CF-41AA-A202-52E36F5D1D70}" sibTransId="{92A387BC-9B6D-4904-9EFB-C8032F328734}"/>
    <dgm:cxn modelId="{797EC68B-B9EB-4A0F-9EF4-EA7F653832CF}" type="presOf" srcId="{8DABD9C7-BB4D-4EE2-921C-AC6DFBF156AF}" destId="{18FA3581-030E-47FE-90FA-D62997FA1D70}" srcOrd="0" destOrd="0" presId="urn:microsoft.com/office/officeart/2005/8/layout/hProcess7"/>
    <dgm:cxn modelId="{735E007D-8FD5-436C-93F1-7DADD072B329}" srcId="{DC125433-9A22-4731-84F9-6D9DAE179CC7}" destId="{48C3233A-7872-4843-825F-5FF5DA0B5395}" srcOrd="0" destOrd="0" parTransId="{C4E36B97-915D-490D-8150-497CFE3928CC}" sibTransId="{1133E661-9880-4BA1-A4D1-BCA6B50939A2}"/>
    <dgm:cxn modelId="{A3A548B9-0A57-4EE0-99D2-D5C366458F8C}" type="presOf" srcId="{DC125433-9A22-4731-84F9-6D9DAE179CC7}" destId="{EA17270F-28CD-4B1A-8A7C-5CA29819F684}" srcOrd="1" destOrd="0" presId="urn:microsoft.com/office/officeart/2005/8/layout/hProcess7"/>
    <dgm:cxn modelId="{FE176F50-7623-4AD4-B741-AE50DBF51EA8}" srcId="{8204463A-98E6-464E-A14E-505631C7DE49}" destId="{C0F861D6-6E7F-40E1-97E5-644689917BFC}" srcOrd="0" destOrd="0" parTransId="{B2E84A45-7673-46E6-A7E3-82BECD8B9C3E}" sibTransId="{C3F2322D-87CA-4549-9E58-28563417051D}"/>
    <dgm:cxn modelId="{56716EFF-C3F7-447A-899D-CC7E15AF7445}" type="presOf" srcId="{C0F861D6-6E7F-40E1-97E5-644689917BFC}" destId="{E1BD6C0F-02C7-4390-909C-CD6D3A398F07}" srcOrd="0" destOrd="0" presId="urn:microsoft.com/office/officeart/2005/8/layout/hProcess7"/>
    <dgm:cxn modelId="{EAEA0DE8-2503-4AAF-885B-5BC9C26F8D4F}" type="presOf" srcId="{8204463A-98E6-464E-A14E-505631C7DE49}" destId="{8AAA20C7-61F2-4AB6-ACE3-E486F78901FD}" srcOrd="0" destOrd="0" presId="urn:microsoft.com/office/officeart/2005/8/layout/hProcess7"/>
    <dgm:cxn modelId="{9AFFBDC6-84A7-4D6F-B184-9DF6943F4AAB}" type="presOf" srcId="{7B45BD14-5442-4F8D-9AFC-2DE3650DDDA2}" destId="{97A24ECF-454C-4692-907E-BB5AEAC05705}" srcOrd="0" destOrd="0" presId="urn:microsoft.com/office/officeart/2005/8/layout/hProcess7"/>
    <dgm:cxn modelId="{BBAAAC93-F87C-40AC-A265-CD74009A062E}" type="presOf" srcId="{DC125433-9A22-4731-84F9-6D9DAE179CC7}" destId="{6CCD2432-B587-413B-B735-AC55BBC38AE5}" srcOrd="0" destOrd="0" presId="urn:microsoft.com/office/officeart/2005/8/layout/hProcess7"/>
    <dgm:cxn modelId="{23332878-6DDC-4505-AAC4-63627998BDCB}" type="presOf" srcId="{8204463A-98E6-464E-A14E-505631C7DE49}" destId="{5D4F49A9-5413-444A-91F8-AE28BB00C3E0}" srcOrd="1" destOrd="0" presId="urn:microsoft.com/office/officeart/2005/8/layout/hProcess7"/>
    <dgm:cxn modelId="{DA1E8204-D2E2-424A-BEE3-1DAC678C563D}" type="presParOf" srcId="{97A24ECF-454C-4692-907E-BB5AEAC05705}" destId="{A8338629-5CD8-43E5-ABAE-3B0F1C8C7382}" srcOrd="0" destOrd="0" presId="urn:microsoft.com/office/officeart/2005/8/layout/hProcess7"/>
    <dgm:cxn modelId="{1FC2EEB9-7EB5-4894-839D-EFBA9CF9BB5C}" type="presParOf" srcId="{A8338629-5CD8-43E5-ABAE-3B0F1C8C7382}" destId="{D3A2FEE6-4A19-471E-BB4C-FC2FD8E0A8DB}" srcOrd="0" destOrd="0" presId="urn:microsoft.com/office/officeart/2005/8/layout/hProcess7"/>
    <dgm:cxn modelId="{BEEFEFBC-2224-4213-A685-B101C8B3026C}" type="presParOf" srcId="{A8338629-5CD8-43E5-ABAE-3B0F1C8C7382}" destId="{F33EBFDA-00B6-4353-802E-48EC28A852A2}" srcOrd="1" destOrd="0" presId="urn:microsoft.com/office/officeart/2005/8/layout/hProcess7"/>
    <dgm:cxn modelId="{8D7F75CB-78F8-4BC8-A12B-F8D353EFB079}" type="presParOf" srcId="{A8338629-5CD8-43E5-ABAE-3B0F1C8C7382}" destId="{18FA3581-030E-47FE-90FA-D62997FA1D70}" srcOrd="2" destOrd="0" presId="urn:microsoft.com/office/officeart/2005/8/layout/hProcess7"/>
    <dgm:cxn modelId="{FFF8C3B3-C32C-4A73-83B1-A6740C631056}" type="presParOf" srcId="{97A24ECF-454C-4692-907E-BB5AEAC05705}" destId="{A5559EF4-B092-44B0-8D57-1DDD155BE903}" srcOrd="1" destOrd="0" presId="urn:microsoft.com/office/officeart/2005/8/layout/hProcess7"/>
    <dgm:cxn modelId="{42B87601-93BA-4ED4-B831-9C1E150F86E1}" type="presParOf" srcId="{97A24ECF-454C-4692-907E-BB5AEAC05705}" destId="{D5A18A87-2649-45C4-A9F9-0BFC76605F86}" srcOrd="2" destOrd="0" presId="urn:microsoft.com/office/officeart/2005/8/layout/hProcess7"/>
    <dgm:cxn modelId="{5356FDEB-A6D2-473A-A254-51294B3BF218}" type="presParOf" srcId="{D5A18A87-2649-45C4-A9F9-0BFC76605F86}" destId="{BF11A6CC-E9B3-4C23-8EDD-5F84938394F7}" srcOrd="0" destOrd="0" presId="urn:microsoft.com/office/officeart/2005/8/layout/hProcess7"/>
    <dgm:cxn modelId="{A7606DD8-C43A-4E20-A936-9AE0BD477CC7}" type="presParOf" srcId="{D5A18A87-2649-45C4-A9F9-0BFC76605F86}" destId="{05C23D32-9C2C-4907-9069-29AD45C31667}" srcOrd="1" destOrd="0" presId="urn:microsoft.com/office/officeart/2005/8/layout/hProcess7"/>
    <dgm:cxn modelId="{90BB62F7-9708-433E-BB38-E4DDD64AD460}" type="presParOf" srcId="{D5A18A87-2649-45C4-A9F9-0BFC76605F86}" destId="{D1180B7E-3BB1-46ED-BAB2-39D2F0F32093}" srcOrd="2" destOrd="0" presId="urn:microsoft.com/office/officeart/2005/8/layout/hProcess7"/>
    <dgm:cxn modelId="{06FEC129-1931-4638-940E-C47131D6B46F}" type="presParOf" srcId="{97A24ECF-454C-4692-907E-BB5AEAC05705}" destId="{AC414541-47DB-40B1-95DD-9C4F3826081F}" srcOrd="3" destOrd="0" presId="urn:microsoft.com/office/officeart/2005/8/layout/hProcess7"/>
    <dgm:cxn modelId="{5AAC46DC-34AF-4E5F-8D53-7B78C5F3B3FC}" type="presParOf" srcId="{97A24ECF-454C-4692-907E-BB5AEAC05705}" destId="{A32115AA-2B08-44DA-8B52-1F18200BA22F}" srcOrd="4" destOrd="0" presId="urn:microsoft.com/office/officeart/2005/8/layout/hProcess7"/>
    <dgm:cxn modelId="{515D4631-F747-4440-833D-7D991085183F}" type="presParOf" srcId="{A32115AA-2B08-44DA-8B52-1F18200BA22F}" destId="{6CCD2432-B587-413B-B735-AC55BBC38AE5}" srcOrd="0" destOrd="0" presId="urn:microsoft.com/office/officeart/2005/8/layout/hProcess7"/>
    <dgm:cxn modelId="{CE59FF81-DDD2-40C2-9DC3-7904DA95C765}" type="presParOf" srcId="{A32115AA-2B08-44DA-8B52-1F18200BA22F}" destId="{EA17270F-28CD-4B1A-8A7C-5CA29819F684}" srcOrd="1" destOrd="0" presId="urn:microsoft.com/office/officeart/2005/8/layout/hProcess7"/>
    <dgm:cxn modelId="{D3789302-C992-47DC-A5E4-D82F205B11C8}" type="presParOf" srcId="{A32115AA-2B08-44DA-8B52-1F18200BA22F}" destId="{22A87C00-7927-4027-B30A-66998DFD5278}" srcOrd="2" destOrd="0" presId="urn:microsoft.com/office/officeart/2005/8/layout/hProcess7"/>
    <dgm:cxn modelId="{4D17AA37-42B0-44C4-87E6-4DCFDB239CA1}" type="presParOf" srcId="{97A24ECF-454C-4692-907E-BB5AEAC05705}" destId="{D9A18A67-08D8-4CAB-A68B-10A39A2F376A}" srcOrd="5" destOrd="0" presId="urn:microsoft.com/office/officeart/2005/8/layout/hProcess7"/>
    <dgm:cxn modelId="{F391CC65-B32D-4470-8D8F-71CAC7271AEC}" type="presParOf" srcId="{97A24ECF-454C-4692-907E-BB5AEAC05705}" destId="{EE29D346-E031-40A5-8B16-73F0A66AB4EF}" srcOrd="6" destOrd="0" presId="urn:microsoft.com/office/officeart/2005/8/layout/hProcess7"/>
    <dgm:cxn modelId="{6AD4F578-8E08-415C-83B8-7F96A08E188A}" type="presParOf" srcId="{EE29D346-E031-40A5-8B16-73F0A66AB4EF}" destId="{527CE46F-7E54-49D6-A1A3-24633AE3F0C8}" srcOrd="0" destOrd="0" presId="urn:microsoft.com/office/officeart/2005/8/layout/hProcess7"/>
    <dgm:cxn modelId="{B768EB05-D5DE-4A87-9FAF-35B4ED911BFF}" type="presParOf" srcId="{EE29D346-E031-40A5-8B16-73F0A66AB4EF}" destId="{E028D731-30AA-42A6-91A4-09E8DFE51343}" srcOrd="1" destOrd="0" presId="urn:microsoft.com/office/officeart/2005/8/layout/hProcess7"/>
    <dgm:cxn modelId="{8F10017C-B451-4F37-AB74-06646CFC65A4}" type="presParOf" srcId="{EE29D346-E031-40A5-8B16-73F0A66AB4EF}" destId="{0920DB16-82F5-4082-A3BB-F7090160DF54}" srcOrd="2" destOrd="0" presId="urn:microsoft.com/office/officeart/2005/8/layout/hProcess7"/>
    <dgm:cxn modelId="{AB1C23ED-18D8-412F-9EE0-A21355B3B4B2}" type="presParOf" srcId="{97A24ECF-454C-4692-907E-BB5AEAC05705}" destId="{D48025DE-54FA-4607-B9A0-E48ECCC4FD45}" srcOrd="7" destOrd="0" presId="urn:microsoft.com/office/officeart/2005/8/layout/hProcess7"/>
    <dgm:cxn modelId="{7261E5F5-0F9D-4C01-B899-03F549447DAC}" type="presParOf" srcId="{97A24ECF-454C-4692-907E-BB5AEAC05705}" destId="{CB4FFADE-1959-4DD4-8DE4-01675D2BA955}" srcOrd="8" destOrd="0" presId="urn:microsoft.com/office/officeart/2005/8/layout/hProcess7"/>
    <dgm:cxn modelId="{3253E135-3E31-4B76-A496-06C4E8AD4C4C}" type="presParOf" srcId="{CB4FFADE-1959-4DD4-8DE4-01675D2BA955}" destId="{8AAA20C7-61F2-4AB6-ACE3-E486F78901FD}" srcOrd="0" destOrd="0" presId="urn:microsoft.com/office/officeart/2005/8/layout/hProcess7"/>
    <dgm:cxn modelId="{715A6147-40ED-4B69-8215-B23F39AB0006}" type="presParOf" srcId="{CB4FFADE-1959-4DD4-8DE4-01675D2BA955}" destId="{5D4F49A9-5413-444A-91F8-AE28BB00C3E0}" srcOrd="1" destOrd="0" presId="urn:microsoft.com/office/officeart/2005/8/layout/hProcess7"/>
    <dgm:cxn modelId="{E930048C-BF06-4837-BA62-FB47B9D2988C}" type="presParOf" srcId="{CB4FFADE-1959-4DD4-8DE4-01675D2BA955}" destId="{E1BD6C0F-02C7-4390-909C-CD6D3A398F07}"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73584B5-D189-48EE-A910-A58A8756620A}"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F0738485-CF2E-4F62-8431-9FA685718AEE}">
      <dgm:prSet phldrT="[Text]" custT="1"/>
      <dgm:spPr/>
      <dgm:t>
        <a:bodyPr/>
        <a:lstStyle/>
        <a:p>
          <a:r>
            <a:rPr lang="en-US" sz="1600" i="0" dirty="0" smtClean="0"/>
            <a:t>GL Merge</a:t>
          </a:r>
          <a:endParaRPr lang="en-US" sz="1600" i="0" dirty="0"/>
        </a:p>
      </dgm:t>
    </dgm:pt>
    <dgm:pt modelId="{F6ADADA9-DE7E-469B-B4C9-25244394646B}" type="parTrans" cxnId="{33461594-8FA4-4FBE-BC31-38C3CBDF1C99}">
      <dgm:prSet/>
      <dgm:spPr/>
      <dgm:t>
        <a:bodyPr/>
        <a:lstStyle/>
        <a:p>
          <a:endParaRPr lang="en-US"/>
        </a:p>
      </dgm:t>
    </dgm:pt>
    <dgm:pt modelId="{43B73E13-16A8-4F04-B40B-EAC79489C815}" type="sibTrans" cxnId="{33461594-8FA4-4FBE-BC31-38C3CBDF1C99}">
      <dgm:prSet/>
      <dgm:spPr/>
      <dgm:t>
        <a:bodyPr/>
        <a:lstStyle/>
        <a:p>
          <a:endParaRPr lang="en-US"/>
        </a:p>
      </dgm:t>
    </dgm:pt>
    <dgm:pt modelId="{A8B562A2-7998-434B-B958-14751EC59645}">
      <dgm:prSet phldrT="[Text]" custT="1"/>
      <dgm:spPr/>
      <dgm:t>
        <a:bodyPr/>
        <a:lstStyle/>
        <a:p>
          <a:r>
            <a:rPr lang="en-US" sz="1600" i="0" dirty="0" smtClean="0"/>
            <a:t>GL Merge in Merge Table is an extension of GL mapping</a:t>
          </a:r>
          <a:endParaRPr lang="en-US" sz="1600" i="0" dirty="0"/>
        </a:p>
      </dgm:t>
    </dgm:pt>
    <dgm:pt modelId="{13DF7A70-FEA0-400E-9F5F-AAA9A9439825}" type="parTrans" cxnId="{8A9F06B4-9CEC-46A7-821D-CCF72173DB48}">
      <dgm:prSet/>
      <dgm:spPr/>
      <dgm:t>
        <a:bodyPr/>
        <a:lstStyle/>
        <a:p>
          <a:endParaRPr lang="en-US"/>
        </a:p>
      </dgm:t>
    </dgm:pt>
    <dgm:pt modelId="{75EC1C35-2F11-45A3-9FB1-54AF54C66C39}" type="sibTrans" cxnId="{8A9F06B4-9CEC-46A7-821D-CCF72173DB48}">
      <dgm:prSet/>
      <dgm:spPr/>
      <dgm:t>
        <a:bodyPr/>
        <a:lstStyle/>
        <a:p>
          <a:endParaRPr lang="en-US"/>
        </a:p>
      </dgm:t>
    </dgm:pt>
    <dgm:pt modelId="{CB95C9D1-443C-4910-AEC3-9A443F970D40}">
      <dgm:prSet phldrT="[Text]" custT="1"/>
      <dgm:spPr/>
      <dgm:t>
        <a:bodyPr/>
        <a:lstStyle/>
        <a:p>
          <a:r>
            <a:rPr lang="en-US" sz="1600" i="0" dirty="0" smtClean="0"/>
            <a:t>B/S GL is linked with single or multiple P/L GL codes or range of P/L GL codes with debit or credit mapping</a:t>
          </a:r>
          <a:endParaRPr lang="en-US" sz="1600" i="0" dirty="0"/>
        </a:p>
      </dgm:t>
    </dgm:pt>
    <dgm:pt modelId="{BF952076-0060-4876-B36D-AC8AB8135F74}" type="parTrans" cxnId="{D449DB4B-4E33-4FB6-BE89-20DDEFCE05F3}">
      <dgm:prSet/>
      <dgm:spPr/>
      <dgm:t>
        <a:bodyPr/>
        <a:lstStyle/>
        <a:p>
          <a:endParaRPr lang="en-US"/>
        </a:p>
      </dgm:t>
    </dgm:pt>
    <dgm:pt modelId="{9C7BEB56-FEFF-401A-8DA2-4BECC7177070}" type="sibTrans" cxnId="{D449DB4B-4E33-4FB6-BE89-20DDEFCE05F3}">
      <dgm:prSet/>
      <dgm:spPr/>
      <dgm:t>
        <a:bodyPr/>
        <a:lstStyle/>
        <a:p>
          <a:endParaRPr lang="en-US"/>
        </a:p>
      </dgm:t>
    </dgm:pt>
    <dgm:pt modelId="{FBF1F8E9-2DDE-4758-AF3B-5460DA702D93}">
      <dgm:prSet phldrT="[Text]" custT="1"/>
      <dgm:spPr/>
      <dgm:t>
        <a:bodyPr/>
        <a:lstStyle/>
        <a:p>
          <a:r>
            <a:rPr lang="en-US" sz="1600" i="0" dirty="0" smtClean="0"/>
            <a:t>Account Mappings</a:t>
          </a:r>
          <a:endParaRPr lang="en-US" sz="1600" i="0" dirty="0"/>
        </a:p>
      </dgm:t>
    </dgm:pt>
    <dgm:pt modelId="{FFED3EA7-A474-4950-B053-C0CF42114B58}" type="parTrans" cxnId="{6B396CF8-1A93-437F-AF15-A6B7D195AC83}">
      <dgm:prSet/>
      <dgm:spPr/>
      <dgm:t>
        <a:bodyPr/>
        <a:lstStyle/>
        <a:p>
          <a:endParaRPr lang="en-US"/>
        </a:p>
      </dgm:t>
    </dgm:pt>
    <dgm:pt modelId="{DCF13157-DB6B-4B3F-9107-36EF14B40588}" type="sibTrans" cxnId="{6B396CF8-1A93-437F-AF15-A6B7D195AC83}">
      <dgm:prSet/>
      <dgm:spPr/>
      <dgm:t>
        <a:bodyPr/>
        <a:lstStyle/>
        <a:p>
          <a:endParaRPr lang="en-US"/>
        </a:p>
      </dgm:t>
    </dgm:pt>
    <dgm:pt modelId="{48344499-B7AE-41E8-9CD0-540F9D7C07C3}">
      <dgm:prSet phldrT="[Text]" custT="1"/>
      <dgm:spPr/>
      <dgm:t>
        <a:bodyPr/>
        <a:lstStyle/>
        <a:p>
          <a:r>
            <a:rPr lang="en-US" sz="1600" dirty="0" smtClean="0"/>
            <a:t>GL codes </a:t>
          </a:r>
          <a:r>
            <a:rPr lang="en-US" sz="1600" i="0" dirty="0" smtClean="0"/>
            <a:t>assigned</a:t>
          </a:r>
          <a:r>
            <a:rPr lang="en-US" sz="1600" dirty="0" smtClean="0"/>
            <a:t> to the Product codes, Financial Reporting Lines (FRL) and Management Reporting Lines (MRL). </a:t>
          </a:r>
          <a:endParaRPr lang="en-US" sz="1600" dirty="0"/>
        </a:p>
      </dgm:t>
    </dgm:pt>
    <dgm:pt modelId="{47873860-FBED-4BF2-A0FB-2E3F10EF87CF}" type="parTrans" cxnId="{D988700B-18EF-4857-8903-C25C1EEA6F50}">
      <dgm:prSet/>
      <dgm:spPr/>
      <dgm:t>
        <a:bodyPr/>
        <a:lstStyle/>
        <a:p>
          <a:endParaRPr lang="en-US"/>
        </a:p>
      </dgm:t>
    </dgm:pt>
    <dgm:pt modelId="{DF6DD7D7-46F9-493F-8627-467C177D47F3}" type="sibTrans" cxnId="{D988700B-18EF-4857-8903-C25C1EEA6F50}">
      <dgm:prSet/>
      <dgm:spPr/>
      <dgm:t>
        <a:bodyPr/>
        <a:lstStyle/>
        <a:p>
          <a:endParaRPr lang="en-US"/>
        </a:p>
      </dgm:t>
    </dgm:pt>
    <dgm:pt modelId="{E28AD64E-4F4B-49C9-880C-3DC15F1E3A97}">
      <dgm:prSet phldrT="[Text]" custT="1"/>
      <dgm:spPr/>
      <dgm:t>
        <a:bodyPr/>
        <a:lstStyle/>
        <a:p>
          <a:r>
            <a:rPr lang="en-US" sz="1600" dirty="0" smtClean="0"/>
            <a:t>Account mappings take priority over GL mappings, should such a mapping exist for a transaction. </a:t>
          </a:r>
          <a:endParaRPr lang="en-US" sz="1600" dirty="0"/>
        </a:p>
      </dgm:t>
    </dgm:pt>
    <dgm:pt modelId="{F6A40FF3-24F1-4E4F-B6BA-6D001A92EF56}" type="parTrans" cxnId="{DD8E3C6B-8DCD-4B90-B09E-84E8D3C616BE}">
      <dgm:prSet/>
      <dgm:spPr/>
      <dgm:t>
        <a:bodyPr/>
        <a:lstStyle/>
        <a:p>
          <a:endParaRPr lang="en-US"/>
        </a:p>
      </dgm:t>
    </dgm:pt>
    <dgm:pt modelId="{E3E9348F-8E6A-45C0-9FB7-F9920C4A5CFA}" type="sibTrans" cxnId="{DD8E3C6B-8DCD-4B90-B09E-84E8D3C616BE}">
      <dgm:prSet/>
      <dgm:spPr/>
      <dgm:t>
        <a:bodyPr/>
        <a:lstStyle/>
        <a:p>
          <a:endParaRPr lang="en-US"/>
        </a:p>
      </dgm:t>
    </dgm:pt>
    <dgm:pt modelId="{E2F62AC5-FD15-4CD2-9015-7A01DF91FDF9}" type="pres">
      <dgm:prSet presAssocID="{A73584B5-D189-48EE-A910-A58A8756620A}" presName="diagram" presStyleCnt="0">
        <dgm:presLayoutVars>
          <dgm:chPref val="1"/>
          <dgm:dir/>
          <dgm:animOne val="branch"/>
          <dgm:animLvl val="lvl"/>
          <dgm:resizeHandles/>
        </dgm:presLayoutVars>
      </dgm:prSet>
      <dgm:spPr/>
      <dgm:t>
        <a:bodyPr/>
        <a:lstStyle/>
        <a:p>
          <a:endParaRPr lang="en-US"/>
        </a:p>
      </dgm:t>
    </dgm:pt>
    <dgm:pt modelId="{A988BAB8-1668-45DD-9DA8-CD9EEE99CD00}" type="pres">
      <dgm:prSet presAssocID="{F0738485-CF2E-4F62-8431-9FA685718AEE}" presName="root" presStyleCnt="0"/>
      <dgm:spPr/>
    </dgm:pt>
    <dgm:pt modelId="{FEA17BF9-5703-4BC1-862A-AEB86E21378A}" type="pres">
      <dgm:prSet presAssocID="{F0738485-CF2E-4F62-8431-9FA685718AEE}" presName="rootComposite" presStyleCnt="0"/>
      <dgm:spPr/>
    </dgm:pt>
    <dgm:pt modelId="{49705B19-F224-4573-9D0D-78E3510AAB6A}" type="pres">
      <dgm:prSet presAssocID="{F0738485-CF2E-4F62-8431-9FA685718AEE}" presName="rootText" presStyleLbl="node1" presStyleIdx="0" presStyleCnt="2" custLinFactNeighborX="-12298" custLinFactNeighborY="-358"/>
      <dgm:spPr/>
      <dgm:t>
        <a:bodyPr/>
        <a:lstStyle/>
        <a:p>
          <a:endParaRPr lang="en-US"/>
        </a:p>
      </dgm:t>
    </dgm:pt>
    <dgm:pt modelId="{7B25FBBB-69D2-42E5-923F-31DA1B048BFA}" type="pres">
      <dgm:prSet presAssocID="{F0738485-CF2E-4F62-8431-9FA685718AEE}" presName="rootConnector" presStyleLbl="node1" presStyleIdx="0" presStyleCnt="2"/>
      <dgm:spPr/>
      <dgm:t>
        <a:bodyPr/>
        <a:lstStyle/>
        <a:p>
          <a:endParaRPr lang="en-US"/>
        </a:p>
      </dgm:t>
    </dgm:pt>
    <dgm:pt modelId="{387093A9-AE60-430E-A91C-FF3F78A2F14C}" type="pres">
      <dgm:prSet presAssocID="{F0738485-CF2E-4F62-8431-9FA685718AEE}" presName="childShape" presStyleCnt="0"/>
      <dgm:spPr/>
    </dgm:pt>
    <dgm:pt modelId="{6FF3F193-D611-46CF-995E-C981D29F9F72}" type="pres">
      <dgm:prSet presAssocID="{13DF7A70-FEA0-400E-9F5F-AAA9A9439825}" presName="Name13" presStyleLbl="parChTrans1D2" presStyleIdx="0" presStyleCnt="4"/>
      <dgm:spPr/>
      <dgm:t>
        <a:bodyPr/>
        <a:lstStyle/>
        <a:p>
          <a:endParaRPr lang="en-US"/>
        </a:p>
      </dgm:t>
    </dgm:pt>
    <dgm:pt modelId="{C340B05D-0574-42D4-A3E5-59876554022B}" type="pres">
      <dgm:prSet presAssocID="{A8B562A2-7998-434B-B958-14751EC59645}" presName="childText" presStyleLbl="bgAcc1" presStyleIdx="0" presStyleCnt="4" custScaleX="136285" custScaleY="148857" custLinFactNeighborX="-12227" custLinFactNeighborY="-8693">
        <dgm:presLayoutVars>
          <dgm:bulletEnabled val="1"/>
        </dgm:presLayoutVars>
      </dgm:prSet>
      <dgm:spPr/>
      <dgm:t>
        <a:bodyPr/>
        <a:lstStyle/>
        <a:p>
          <a:endParaRPr lang="en-US"/>
        </a:p>
      </dgm:t>
    </dgm:pt>
    <dgm:pt modelId="{E27CD962-B8DD-45BD-B746-09CED6D1221D}" type="pres">
      <dgm:prSet presAssocID="{BF952076-0060-4876-B36D-AC8AB8135F74}" presName="Name13" presStyleLbl="parChTrans1D2" presStyleIdx="1" presStyleCnt="4"/>
      <dgm:spPr/>
      <dgm:t>
        <a:bodyPr/>
        <a:lstStyle/>
        <a:p>
          <a:endParaRPr lang="en-US"/>
        </a:p>
      </dgm:t>
    </dgm:pt>
    <dgm:pt modelId="{9CD6ECDB-3B36-43D1-9949-839D114F2589}" type="pres">
      <dgm:prSet presAssocID="{CB95C9D1-443C-4910-AEC3-9A443F970D40}" presName="childText" presStyleLbl="bgAcc1" presStyleIdx="1" presStyleCnt="4" custScaleX="241087" custScaleY="113568" custLinFactNeighborX="-13196" custLinFactNeighborY="-4119">
        <dgm:presLayoutVars>
          <dgm:bulletEnabled val="1"/>
        </dgm:presLayoutVars>
      </dgm:prSet>
      <dgm:spPr/>
      <dgm:t>
        <a:bodyPr/>
        <a:lstStyle/>
        <a:p>
          <a:endParaRPr lang="en-US"/>
        </a:p>
      </dgm:t>
    </dgm:pt>
    <dgm:pt modelId="{0D552F33-B2D3-4915-8150-D4286FAEE9BE}" type="pres">
      <dgm:prSet presAssocID="{FBF1F8E9-2DDE-4758-AF3B-5460DA702D93}" presName="root" presStyleCnt="0"/>
      <dgm:spPr/>
    </dgm:pt>
    <dgm:pt modelId="{82A280C2-E65A-44E6-9BD9-CCDC71CA9C08}" type="pres">
      <dgm:prSet presAssocID="{FBF1F8E9-2DDE-4758-AF3B-5460DA702D93}" presName="rootComposite" presStyleCnt="0"/>
      <dgm:spPr/>
    </dgm:pt>
    <dgm:pt modelId="{CE865C0A-45DE-4F22-A5A2-6832D6A0A1E7}" type="pres">
      <dgm:prSet presAssocID="{FBF1F8E9-2DDE-4758-AF3B-5460DA702D93}" presName="rootText" presStyleLbl="node1" presStyleIdx="1" presStyleCnt="2" custLinFactNeighborX="-19020" custLinFactNeighborY="-358"/>
      <dgm:spPr/>
      <dgm:t>
        <a:bodyPr/>
        <a:lstStyle/>
        <a:p>
          <a:endParaRPr lang="en-US"/>
        </a:p>
      </dgm:t>
    </dgm:pt>
    <dgm:pt modelId="{8241EC8B-64DC-4DFB-87AA-93DB09392D01}" type="pres">
      <dgm:prSet presAssocID="{FBF1F8E9-2DDE-4758-AF3B-5460DA702D93}" presName="rootConnector" presStyleLbl="node1" presStyleIdx="1" presStyleCnt="2"/>
      <dgm:spPr/>
      <dgm:t>
        <a:bodyPr/>
        <a:lstStyle/>
        <a:p>
          <a:endParaRPr lang="en-US"/>
        </a:p>
      </dgm:t>
    </dgm:pt>
    <dgm:pt modelId="{9B976977-5CD0-4A57-810F-DDFC2D464CD3}" type="pres">
      <dgm:prSet presAssocID="{FBF1F8E9-2DDE-4758-AF3B-5460DA702D93}" presName="childShape" presStyleCnt="0"/>
      <dgm:spPr/>
    </dgm:pt>
    <dgm:pt modelId="{594CDEC9-F32C-4D78-B27B-A69CB5856AAE}" type="pres">
      <dgm:prSet presAssocID="{47873860-FBED-4BF2-A0FB-2E3F10EF87CF}" presName="Name13" presStyleLbl="parChTrans1D2" presStyleIdx="2" presStyleCnt="4"/>
      <dgm:spPr/>
      <dgm:t>
        <a:bodyPr/>
        <a:lstStyle/>
        <a:p>
          <a:endParaRPr lang="en-US"/>
        </a:p>
      </dgm:t>
    </dgm:pt>
    <dgm:pt modelId="{213E6006-5B6D-45BD-8BB6-05E5C9DE265D}" type="pres">
      <dgm:prSet presAssocID="{48344499-B7AE-41E8-9CD0-540F9D7C07C3}" presName="childText" presStyleLbl="bgAcc1" presStyleIdx="2" presStyleCnt="4" custScaleX="143278" custScaleY="148799" custLinFactNeighborX="-10173" custLinFactNeighborY="-1830">
        <dgm:presLayoutVars>
          <dgm:bulletEnabled val="1"/>
        </dgm:presLayoutVars>
      </dgm:prSet>
      <dgm:spPr/>
      <dgm:t>
        <a:bodyPr/>
        <a:lstStyle/>
        <a:p>
          <a:endParaRPr lang="en-US"/>
        </a:p>
      </dgm:t>
    </dgm:pt>
    <dgm:pt modelId="{B384BA2E-66CF-44F5-A2AB-6A524BE5310D}" type="pres">
      <dgm:prSet presAssocID="{F6A40FF3-24F1-4E4F-B6BA-6D001A92EF56}" presName="Name13" presStyleLbl="parChTrans1D2" presStyleIdx="3" presStyleCnt="4"/>
      <dgm:spPr/>
      <dgm:t>
        <a:bodyPr/>
        <a:lstStyle/>
        <a:p>
          <a:endParaRPr lang="en-US"/>
        </a:p>
      </dgm:t>
    </dgm:pt>
    <dgm:pt modelId="{0ED79795-A792-470D-86CA-0DF4B664802A}" type="pres">
      <dgm:prSet presAssocID="{E28AD64E-4F4B-49C9-880C-3DC15F1E3A97}" presName="childText" presStyleLbl="bgAcc1" presStyleIdx="3" presStyleCnt="4" custScaleX="152605" custScaleY="132834" custLinFactNeighborX="-9694" custLinFactNeighborY="-10924">
        <dgm:presLayoutVars>
          <dgm:bulletEnabled val="1"/>
        </dgm:presLayoutVars>
      </dgm:prSet>
      <dgm:spPr/>
      <dgm:t>
        <a:bodyPr/>
        <a:lstStyle/>
        <a:p>
          <a:endParaRPr lang="en-US"/>
        </a:p>
      </dgm:t>
    </dgm:pt>
  </dgm:ptLst>
  <dgm:cxnLst>
    <dgm:cxn modelId="{8A9F06B4-9CEC-46A7-821D-CCF72173DB48}" srcId="{F0738485-CF2E-4F62-8431-9FA685718AEE}" destId="{A8B562A2-7998-434B-B958-14751EC59645}" srcOrd="0" destOrd="0" parTransId="{13DF7A70-FEA0-400E-9F5F-AAA9A9439825}" sibTransId="{75EC1C35-2F11-45A3-9FB1-54AF54C66C39}"/>
    <dgm:cxn modelId="{E5854413-6D6B-4755-8260-1EFE18F64220}" type="presOf" srcId="{FBF1F8E9-2DDE-4758-AF3B-5460DA702D93}" destId="{CE865C0A-45DE-4F22-A5A2-6832D6A0A1E7}" srcOrd="0" destOrd="0" presId="urn:microsoft.com/office/officeart/2005/8/layout/hierarchy3"/>
    <dgm:cxn modelId="{6B396CF8-1A93-437F-AF15-A6B7D195AC83}" srcId="{A73584B5-D189-48EE-A910-A58A8756620A}" destId="{FBF1F8E9-2DDE-4758-AF3B-5460DA702D93}" srcOrd="1" destOrd="0" parTransId="{FFED3EA7-A474-4950-B053-C0CF42114B58}" sibTransId="{DCF13157-DB6B-4B3F-9107-36EF14B40588}"/>
    <dgm:cxn modelId="{938254BE-B36F-466B-9972-D6DE1E4FB5E6}" type="presOf" srcId="{48344499-B7AE-41E8-9CD0-540F9D7C07C3}" destId="{213E6006-5B6D-45BD-8BB6-05E5C9DE265D}" srcOrd="0" destOrd="0" presId="urn:microsoft.com/office/officeart/2005/8/layout/hierarchy3"/>
    <dgm:cxn modelId="{D988700B-18EF-4857-8903-C25C1EEA6F50}" srcId="{FBF1F8E9-2DDE-4758-AF3B-5460DA702D93}" destId="{48344499-B7AE-41E8-9CD0-540F9D7C07C3}" srcOrd="0" destOrd="0" parTransId="{47873860-FBED-4BF2-A0FB-2E3F10EF87CF}" sibTransId="{DF6DD7D7-46F9-493F-8627-467C177D47F3}"/>
    <dgm:cxn modelId="{C44A1EC0-82C6-4DA6-B89E-6BF9E2DEC547}" type="presOf" srcId="{13DF7A70-FEA0-400E-9F5F-AAA9A9439825}" destId="{6FF3F193-D611-46CF-995E-C981D29F9F72}" srcOrd="0" destOrd="0" presId="urn:microsoft.com/office/officeart/2005/8/layout/hierarchy3"/>
    <dgm:cxn modelId="{33461594-8FA4-4FBE-BC31-38C3CBDF1C99}" srcId="{A73584B5-D189-48EE-A910-A58A8756620A}" destId="{F0738485-CF2E-4F62-8431-9FA685718AEE}" srcOrd="0" destOrd="0" parTransId="{F6ADADA9-DE7E-469B-B4C9-25244394646B}" sibTransId="{43B73E13-16A8-4F04-B40B-EAC79489C815}"/>
    <dgm:cxn modelId="{547BAA19-A16E-439B-8F6A-243E5BC3D7C2}" type="presOf" srcId="{BF952076-0060-4876-B36D-AC8AB8135F74}" destId="{E27CD962-B8DD-45BD-B746-09CED6D1221D}" srcOrd="0" destOrd="0" presId="urn:microsoft.com/office/officeart/2005/8/layout/hierarchy3"/>
    <dgm:cxn modelId="{802D0FA6-E5CD-43EE-AD01-FC2DAE2164D6}" type="presOf" srcId="{A73584B5-D189-48EE-A910-A58A8756620A}" destId="{E2F62AC5-FD15-4CD2-9015-7A01DF91FDF9}" srcOrd="0" destOrd="0" presId="urn:microsoft.com/office/officeart/2005/8/layout/hierarchy3"/>
    <dgm:cxn modelId="{DC9CCABC-C0AE-4159-BF57-212CFF1DF691}" type="presOf" srcId="{A8B562A2-7998-434B-B958-14751EC59645}" destId="{C340B05D-0574-42D4-A3E5-59876554022B}" srcOrd="0" destOrd="0" presId="urn:microsoft.com/office/officeart/2005/8/layout/hierarchy3"/>
    <dgm:cxn modelId="{EC1668BC-AED1-493C-966D-1F3867DA0A2A}" type="presOf" srcId="{F6A40FF3-24F1-4E4F-B6BA-6D001A92EF56}" destId="{B384BA2E-66CF-44F5-A2AB-6A524BE5310D}" srcOrd="0" destOrd="0" presId="urn:microsoft.com/office/officeart/2005/8/layout/hierarchy3"/>
    <dgm:cxn modelId="{4E5DDBCD-ADEA-48C0-96CC-866BC0A5BA46}" type="presOf" srcId="{F0738485-CF2E-4F62-8431-9FA685718AEE}" destId="{49705B19-F224-4573-9D0D-78E3510AAB6A}" srcOrd="0" destOrd="0" presId="urn:microsoft.com/office/officeart/2005/8/layout/hierarchy3"/>
    <dgm:cxn modelId="{67F686B7-9D27-49E7-A8EC-E0F381EB6699}" type="presOf" srcId="{CB95C9D1-443C-4910-AEC3-9A443F970D40}" destId="{9CD6ECDB-3B36-43D1-9949-839D114F2589}" srcOrd="0" destOrd="0" presId="urn:microsoft.com/office/officeart/2005/8/layout/hierarchy3"/>
    <dgm:cxn modelId="{DD8E3C6B-8DCD-4B90-B09E-84E8D3C616BE}" srcId="{FBF1F8E9-2DDE-4758-AF3B-5460DA702D93}" destId="{E28AD64E-4F4B-49C9-880C-3DC15F1E3A97}" srcOrd="1" destOrd="0" parTransId="{F6A40FF3-24F1-4E4F-B6BA-6D001A92EF56}" sibTransId="{E3E9348F-8E6A-45C0-9FB7-F9920C4A5CFA}"/>
    <dgm:cxn modelId="{0A50E44E-7BEE-4073-87DF-9E31E1A31094}" type="presOf" srcId="{F0738485-CF2E-4F62-8431-9FA685718AEE}" destId="{7B25FBBB-69D2-42E5-923F-31DA1B048BFA}" srcOrd="1" destOrd="0" presId="urn:microsoft.com/office/officeart/2005/8/layout/hierarchy3"/>
    <dgm:cxn modelId="{D449DB4B-4E33-4FB6-BE89-20DDEFCE05F3}" srcId="{F0738485-CF2E-4F62-8431-9FA685718AEE}" destId="{CB95C9D1-443C-4910-AEC3-9A443F970D40}" srcOrd="1" destOrd="0" parTransId="{BF952076-0060-4876-B36D-AC8AB8135F74}" sibTransId="{9C7BEB56-FEFF-401A-8DA2-4BECC7177070}"/>
    <dgm:cxn modelId="{2B2B0028-DF50-475A-92DE-CC7684FB6123}" type="presOf" srcId="{47873860-FBED-4BF2-A0FB-2E3F10EF87CF}" destId="{594CDEC9-F32C-4D78-B27B-A69CB5856AAE}" srcOrd="0" destOrd="0" presId="urn:microsoft.com/office/officeart/2005/8/layout/hierarchy3"/>
    <dgm:cxn modelId="{1AE83D01-5875-4ECD-AF75-DB65230370A8}" type="presOf" srcId="{E28AD64E-4F4B-49C9-880C-3DC15F1E3A97}" destId="{0ED79795-A792-470D-86CA-0DF4B664802A}" srcOrd="0" destOrd="0" presId="urn:microsoft.com/office/officeart/2005/8/layout/hierarchy3"/>
    <dgm:cxn modelId="{550F265B-EB3D-49DB-A33C-EF0A71CFD664}" type="presOf" srcId="{FBF1F8E9-2DDE-4758-AF3B-5460DA702D93}" destId="{8241EC8B-64DC-4DFB-87AA-93DB09392D01}" srcOrd="1" destOrd="0" presId="urn:microsoft.com/office/officeart/2005/8/layout/hierarchy3"/>
    <dgm:cxn modelId="{63DF3D38-8BC6-4CBE-A489-14D43AE0BDDB}" type="presParOf" srcId="{E2F62AC5-FD15-4CD2-9015-7A01DF91FDF9}" destId="{A988BAB8-1668-45DD-9DA8-CD9EEE99CD00}" srcOrd="0" destOrd="0" presId="urn:microsoft.com/office/officeart/2005/8/layout/hierarchy3"/>
    <dgm:cxn modelId="{6DBC2170-8019-4321-8EEA-673E432F0524}" type="presParOf" srcId="{A988BAB8-1668-45DD-9DA8-CD9EEE99CD00}" destId="{FEA17BF9-5703-4BC1-862A-AEB86E21378A}" srcOrd="0" destOrd="0" presId="urn:microsoft.com/office/officeart/2005/8/layout/hierarchy3"/>
    <dgm:cxn modelId="{B56BFD80-84B9-4A23-8948-7834CC7FA260}" type="presParOf" srcId="{FEA17BF9-5703-4BC1-862A-AEB86E21378A}" destId="{49705B19-F224-4573-9D0D-78E3510AAB6A}" srcOrd="0" destOrd="0" presId="urn:microsoft.com/office/officeart/2005/8/layout/hierarchy3"/>
    <dgm:cxn modelId="{8F96F171-15CF-4FF4-AE42-AFD71C98BF43}" type="presParOf" srcId="{FEA17BF9-5703-4BC1-862A-AEB86E21378A}" destId="{7B25FBBB-69D2-42E5-923F-31DA1B048BFA}" srcOrd="1" destOrd="0" presId="urn:microsoft.com/office/officeart/2005/8/layout/hierarchy3"/>
    <dgm:cxn modelId="{12B8F153-E58D-4839-927A-2B65089499E4}" type="presParOf" srcId="{A988BAB8-1668-45DD-9DA8-CD9EEE99CD00}" destId="{387093A9-AE60-430E-A91C-FF3F78A2F14C}" srcOrd="1" destOrd="0" presId="urn:microsoft.com/office/officeart/2005/8/layout/hierarchy3"/>
    <dgm:cxn modelId="{F9B19502-3B27-4175-865F-701B97A75973}" type="presParOf" srcId="{387093A9-AE60-430E-A91C-FF3F78A2F14C}" destId="{6FF3F193-D611-46CF-995E-C981D29F9F72}" srcOrd="0" destOrd="0" presId="urn:microsoft.com/office/officeart/2005/8/layout/hierarchy3"/>
    <dgm:cxn modelId="{CC920361-4E70-4EE3-ACEE-FDEFE647AB26}" type="presParOf" srcId="{387093A9-AE60-430E-A91C-FF3F78A2F14C}" destId="{C340B05D-0574-42D4-A3E5-59876554022B}" srcOrd="1" destOrd="0" presId="urn:microsoft.com/office/officeart/2005/8/layout/hierarchy3"/>
    <dgm:cxn modelId="{B21E0294-A4EE-4F0C-A6E0-E6960F4BC02F}" type="presParOf" srcId="{387093A9-AE60-430E-A91C-FF3F78A2F14C}" destId="{E27CD962-B8DD-45BD-B746-09CED6D1221D}" srcOrd="2" destOrd="0" presId="urn:microsoft.com/office/officeart/2005/8/layout/hierarchy3"/>
    <dgm:cxn modelId="{9A32D95E-A40B-43BC-819A-3B3FB0A5DBDA}" type="presParOf" srcId="{387093A9-AE60-430E-A91C-FF3F78A2F14C}" destId="{9CD6ECDB-3B36-43D1-9949-839D114F2589}" srcOrd="3" destOrd="0" presId="urn:microsoft.com/office/officeart/2005/8/layout/hierarchy3"/>
    <dgm:cxn modelId="{C3420222-3278-4EC8-B881-918EBBCCDCC8}" type="presParOf" srcId="{E2F62AC5-FD15-4CD2-9015-7A01DF91FDF9}" destId="{0D552F33-B2D3-4915-8150-D4286FAEE9BE}" srcOrd="1" destOrd="0" presId="urn:microsoft.com/office/officeart/2005/8/layout/hierarchy3"/>
    <dgm:cxn modelId="{03843A90-BED9-4C8A-AD58-8A1D8DF86EB8}" type="presParOf" srcId="{0D552F33-B2D3-4915-8150-D4286FAEE9BE}" destId="{82A280C2-E65A-44E6-9BD9-CCDC71CA9C08}" srcOrd="0" destOrd="0" presId="urn:microsoft.com/office/officeart/2005/8/layout/hierarchy3"/>
    <dgm:cxn modelId="{2CA76784-187E-431E-95A0-FE32F9901388}" type="presParOf" srcId="{82A280C2-E65A-44E6-9BD9-CCDC71CA9C08}" destId="{CE865C0A-45DE-4F22-A5A2-6832D6A0A1E7}" srcOrd="0" destOrd="0" presId="urn:microsoft.com/office/officeart/2005/8/layout/hierarchy3"/>
    <dgm:cxn modelId="{C8BF6D24-8E89-42DA-BD1F-6590A2289816}" type="presParOf" srcId="{82A280C2-E65A-44E6-9BD9-CCDC71CA9C08}" destId="{8241EC8B-64DC-4DFB-87AA-93DB09392D01}" srcOrd="1" destOrd="0" presId="urn:microsoft.com/office/officeart/2005/8/layout/hierarchy3"/>
    <dgm:cxn modelId="{2043A7E3-21FA-4CC3-A0D8-225E75141DDB}" type="presParOf" srcId="{0D552F33-B2D3-4915-8150-D4286FAEE9BE}" destId="{9B976977-5CD0-4A57-810F-DDFC2D464CD3}" srcOrd="1" destOrd="0" presId="urn:microsoft.com/office/officeart/2005/8/layout/hierarchy3"/>
    <dgm:cxn modelId="{86EB7F3A-CF97-4365-B335-76DB905DA8AC}" type="presParOf" srcId="{9B976977-5CD0-4A57-810F-DDFC2D464CD3}" destId="{594CDEC9-F32C-4D78-B27B-A69CB5856AAE}" srcOrd="0" destOrd="0" presId="urn:microsoft.com/office/officeart/2005/8/layout/hierarchy3"/>
    <dgm:cxn modelId="{228D585C-5A6E-462D-B118-AA157E7C7CBD}" type="presParOf" srcId="{9B976977-5CD0-4A57-810F-DDFC2D464CD3}" destId="{213E6006-5B6D-45BD-8BB6-05E5C9DE265D}" srcOrd="1" destOrd="0" presId="urn:microsoft.com/office/officeart/2005/8/layout/hierarchy3"/>
    <dgm:cxn modelId="{EDA92159-56AD-4A21-B9DB-61069D58C452}" type="presParOf" srcId="{9B976977-5CD0-4A57-810F-DDFC2D464CD3}" destId="{B384BA2E-66CF-44F5-A2AB-6A524BE5310D}" srcOrd="2" destOrd="0" presId="urn:microsoft.com/office/officeart/2005/8/layout/hierarchy3"/>
    <dgm:cxn modelId="{C7F2B276-0F89-48DB-8795-73CEAD454872}" type="presParOf" srcId="{9B976977-5CD0-4A57-810F-DDFC2D464CD3}" destId="{0ED79795-A792-470D-86CA-0DF4B664802A}"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0C1653-1873-4352-86AA-43D6CE19F5BA}" type="doc">
      <dgm:prSet loTypeId="urn:microsoft.com/office/officeart/2005/8/layout/hList3" loCatId="list" qsTypeId="urn:microsoft.com/office/officeart/2005/8/quickstyle/simple1" qsCatId="simple" csTypeId="urn:microsoft.com/office/officeart/2005/8/colors/accent1_2" csCatId="accent1" phldr="1"/>
      <dgm:spPr/>
      <dgm:t>
        <a:bodyPr/>
        <a:lstStyle/>
        <a:p>
          <a:endParaRPr lang="en-US"/>
        </a:p>
      </dgm:t>
    </dgm:pt>
    <dgm:pt modelId="{AABF7BF7-1F7A-4EBC-AF9A-1F17E0C7160A}">
      <dgm:prSet phldrT="[Text]" custT="1"/>
      <dgm:spPr/>
      <dgm:t>
        <a:bodyPr/>
        <a:lstStyle/>
        <a:p>
          <a:r>
            <a:rPr lang="en-US" sz="1600" dirty="0" smtClean="0"/>
            <a:t>There are 20 different categories of MRL type. Below are the MRL types mostly used in the MRL lines table</a:t>
          </a:r>
          <a:endParaRPr lang="en-US" sz="1600" dirty="0"/>
        </a:p>
      </dgm:t>
    </dgm:pt>
    <dgm:pt modelId="{82F387D3-50AC-4ECB-A25D-192CD68FF314}" type="parTrans" cxnId="{6352BC49-402D-4440-A7F4-05030EFB711D}">
      <dgm:prSet/>
      <dgm:spPr/>
      <dgm:t>
        <a:bodyPr/>
        <a:lstStyle/>
        <a:p>
          <a:endParaRPr lang="en-US"/>
        </a:p>
      </dgm:t>
    </dgm:pt>
    <dgm:pt modelId="{25E4821D-36BB-46B2-9C63-20F05571D2FC}" type="sibTrans" cxnId="{6352BC49-402D-4440-A7F4-05030EFB711D}">
      <dgm:prSet/>
      <dgm:spPr/>
      <dgm:t>
        <a:bodyPr/>
        <a:lstStyle/>
        <a:p>
          <a:endParaRPr lang="en-US"/>
        </a:p>
      </dgm:t>
    </dgm:pt>
    <dgm:pt modelId="{55EE10A2-AFF6-473C-9E98-D80706F05319}">
      <dgm:prSet phldrT="[Text]" custT="1"/>
      <dgm:spPr/>
      <dgm:t>
        <a:bodyPr/>
        <a:lstStyle/>
        <a:p>
          <a:r>
            <a:rPr lang="en-US" sz="1400" dirty="0" smtClean="0"/>
            <a:t>M1111010 {MRL Type - Asset}</a:t>
          </a:r>
        </a:p>
        <a:p>
          <a:r>
            <a:rPr lang="en-US" sz="1400" dirty="0" smtClean="0"/>
            <a:t>M253060 {MRL Type - Liability}</a:t>
          </a:r>
        </a:p>
        <a:p>
          <a:r>
            <a:rPr lang="en-US" sz="1400" dirty="0" smtClean="0"/>
            <a:t>M311010 {MRL Type - Equity}</a:t>
          </a:r>
        </a:p>
        <a:p>
          <a:r>
            <a:rPr lang="en-US" sz="1400" dirty="0" smtClean="0"/>
            <a:t>M510010 {MRL Type - Income}</a:t>
          </a:r>
          <a:endParaRPr lang="en-US" sz="1400" dirty="0"/>
        </a:p>
      </dgm:t>
    </dgm:pt>
    <dgm:pt modelId="{B006828A-B8A6-483A-B16E-8A894DDD7B1D}" type="parTrans" cxnId="{DA9000AC-9370-4626-820B-DC3B37F017A5}">
      <dgm:prSet/>
      <dgm:spPr/>
      <dgm:t>
        <a:bodyPr/>
        <a:lstStyle/>
        <a:p>
          <a:endParaRPr lang="en-US"/>
        </a:p>
      </dgm:t>
    </dgm:pt>
    <dgm:pt modelId="{242251CA-3E65-42D8-86EF-6B984471AB76}" type="sibTrans" cxnId="{DA9000AC-9370-4626-820B-DC3B37F017A5}">
      <dgm:prSet/>
      <dgm:spPr/>
      <dgm:t>
        <a:bodyPr/>
        <a:lstStyle/>
        <a:p>
          <a:endParaRPr lang="en-US"/>
        </a:p>
      </dgm:t>
    </dgm:pt>
    <dgm:pt modelId="{50878112-6608-47D8-B2FA-CD6F2ABED3FC}">
      <dgm:prSet phldrT="[Text]" custT="1"/>
      <dgm:spPr/>
      <dgm:t>
        <a:bodyPr/>
        <a:lstStyle/>
        <a:p>
          <a:r>
            <a:rPr lang="en-US" sz="1400" dirty="0" smtClean="0"/>
            <a:t>M621100 {MRL Type - Expense}</a:t>
          </a:r>
        </a:p>
        <a:p>
          <a:r>
            <a:rPr lang="en-US" sz="1400" dirty="0" smtClean="0"/>
            <a:t>M711210 {MRL Type - Contingent}</a:t>
          </a:r>
        </a:p>
        <a:p>
          <a:r>
            <a:rPr lang="en-US" sz="1400" dirty="0" smtClean="0"/>
            <a:t>M811010 {MRL Type - Contingent}</a:t>
          </a:r>
        </a:p>
        <a:p>
          <a:r>
            <a:rPr lang="en-US" sz="1400" dirty="0" smtClean="0"/>
            <a:t>M999998 {MRL Type - Not Applicable}</a:t>
          </a:r>
          <a:endParaRPr lang="en-US" sz="1400" dirty="0"/>
        </a:p>
      </dgm:t>
    </dgm:pt>
    <dgm:pt modelId="{87B78180-7DC2-42E0-8135-C4A0BCCCBE03}" type="parTrans" cxnId="{57E3AD9B-FA6C-4775-BF4E-5159E43F7757}">
      <dgm:prSet/>
      <dgm:spPr/>
      <dgm:t>
        <a:bodyPr/>
        <a:lstStyle/>
        <a:p>
          <a:endParaRPr lang="en-US"/>
        </a:p>
      </dgm:t>
    </dgm:pt>
    <dgm:pt modelId="{67904D00-0133-4837-BF81-5490AA50F7D6}" type="sibTrans" cxnId="{57E3AD9B-FA6C-4775-BF4E-5159E43F7757}">
      <dgm:prSet/>
      <dgm:spPr/>
      <dgm:t>
        <a:bodyPr/>
        <a:lstStyle/>
        <a:p>
          <a:endParaRPr lang="en-US"/>
        </a:p>
      </dgm:t>
    </dgm:pt>
    <dgm:pt modelId="{EF16C7BC-981A-4022-973D-EC5ACE19FBC4}">
      <dgm:prSet phldrT="[Text]" custT="1"/>
      <dgm:spPr/>
      <dgm:t>
        <a:bodyPr/>
        <a:lstStyle/>
        <a:p>
          <a:r>
            <a:rPr lang="en-US" sz="1400" dirty="0" smtClean="0"/>
            <a:t>M999999 {MRL Type - Not Applicable}</a:t>
          </a:r>
        </a:p>
        <a:p>
          <a:r>
            <a:rPr lang="en-US" sz="1400" dirty="0" smtClean="0"/>
            <a:t>MC10010 {MRL Type - General Count}</a:t>
          </a:r>
        </a:p>
        <a:p>
          <a:r>
            <a:rPr lang="en-US" sz="1400" dirty="0" smtClean="0"/>
            <a:t>MHR0001 {MRL Type - Head Count}</a:t>
          </a:r>
        </a:p>
        <a:p>
          <a:r>
            <a:rPr lang="en-US" sz="1400" dirty="0" smtClean="0"/>
            <a:t>MT10060 {MRL Type - Transaction Count}</a:t>
          </a:r>
          <a:endParaRPr lang="en-US" sz="1400" dirty="0"/>
        </a:p>
      </dgm:t>
    </dgm:pt>
    <dgm:pt modelId="{0DA42656-61BA-4C9F-99A9-8A9F5D9D23AB}" type="parTrans" cxnId="{2564DEE1-56E4-4981-9A1B-FDC9DE6328F7}">
      <dgm:prSet/>
      <dgm:spPr/>
      <dgm:t>
        <a:bodyPr/>
        <a:lstStyle/>
        <a:p>
          <a:endParaRPr lang="en-US"/>
        </a:p>
      </dgm:t>
    </dgm:pt>
    <dgm:pt modelId="{52291570-EC1D-491D-91FF-B8D6A1BAAD14}" type="sibTrans" cxnId="{2564DEE1-56E4-4981-9A1B-FDC9DE6328F7}">
      <dgm:prSet/>
      <dgm:spPr/>
      <dgm:t>
        <a:bodyPr/>
        <a:lstStyle/>
        <a:p>
          <a:endParaRPr lang="en-US"/>
        </a:p>
      </dgm:t>
    </dgm:pt>
    <dgm:pt modelId="{6DB1A6C9-0510-4860-942E-16275FD3D6CD}" type="pres">
      <dgm:prSet presAssocID="{9F0C1653-1873-4352-86AA-43D6CE19F5BA}" presName="composite" presStyleCnt="0">
        <dgm:presLayoutVars>
          <dgm:chMax val="1"/>
          <dgm:dir/>
          <dgm:resizeHandles val="exact"/>
        </dgm:presLayoutVars>
      </dgm:prSet>
      <dgm:spPr/>
      <dgm:t>
        <a:bodyPr/>
        <a:lstStyle/>
        <a:p>
          <a:endParaRPr lang="en-US"/>
        </a:p>
      </dgm:t>
    </dgm:pt>
    <dgm:pt modelId="{B323E304-5CFC-49E0-B02F-F307F0922ABF}" type="pres">
      <dgm:prSet presAssocID="{AABF7BF7-1F7A-4EBC-AF9A-1F17E0C7160A}" presName="roof" presStyleLbl="dkBgShp" presStyleIdx="0" presStyleCnt="2"/>
      <dgm:spPr/>
      <dgm:t>
        <a:bodyPr/>
        <a:lstStyle/>
        <a:p>
          <a:endParaRPr lang="en-US"/>
        </a:p>
      </dgm:t>
    </dgm:pt>
    <dgm:pt modelId="{2B91CF2D-7F10-49A4-B5A1-91FEF111EE0D}" type="pres">
      <dgm:prSet presAssocID="{AABF7BF7-1F7A-4EBC-AF9A-1F17E0C7160A}" presName="pillars" presStyleCnt="0"/>
      <dgm:spPr/>
    </dgm:pt>
    <dgm:pt modelId="{A9F2C496-64CC-4DF7-A4D6-B585798A80EC}" type="pres">
      <dgm:prSet presAssocID="{AABF7BF7-1F7A-4EBC-AF9A-1F17E0C7160A}" presName="pillar1" presStyleLbl="node1" presStyleIdx="0" presStyleCnt="3">
        <dgm:presLayoutVars>
          <dgm:bulletEnabled val="1"/>
        </dgm:presLayoutVars>
      </dgm:prSet>
      <dgm:spPr/>
      <dgm:t>
        <a:bodyPr/>
        <a:lstStyle/>
        <a:p>
          <a:endParaRPr lang="en-US"/>
        </a:p>
      </dgm:t>
    </dgm:pt>
    <dgm:pt modelId="{C7928750-7964-4E8B-AB10-C3794A9930C9}" type="pres">
      <dgm:prSet presAssocID="{50878112-6608-47D8-B2FA-CD6F2ABED3FC}" presName="pillarX" presStyleLbl="node1" presStyleIdx="1" presStyleCnt="3">
        <dgm:presLayoutVars>
          <dgm:bulletEnabled val="1"/>
        </dgm:presLayoutVars>
      </dgm:prSet>
      <dgm:spPr/>
      <dgm:t>
        <a:bodyPr/>
        <a:lstStyle/>
        <a:p>
          <a:endParaRPr lang="en-US"/>
        </a:p>
      </dgm:t>
    </dgm:pt>
    <dgm:pt modelId="{EC6F0568-A644-4A98-830C-577BCBEAB3C2}" type="pres">
      <dgm:prSet presAssocID="{EF16C7BC-981A-4022-973D-EC5ACE19FBC4}" presName="pillarX" presStyleLbl="node1" presStyleIdx="2" presStyleCnt="3">
        <dgm:presLayoutVars>
          <dgm:bulletEnabled val="1"/>
        </dgm:presLayoutVars>
      </dgm:prSet>
      <dgm:spPr/>
      <dgm:t>
        <a:bodyPr/>
        <a:lstStyle/>
        <a:p>
          <a:endParaRPr lang="en-US"/>
        </a:p>
      </dgm:t>
    </dgm:pt>
    <dgm:pt modelId="{E2FAAC8F-CBBF-4B66-9F96-25C51D1CC857}" type="pres">
      <dgm:prSet presAssocID="{AABF7BF7-1F7A-4EBC-AF9A-1F17E0C7160A}" presName="base" presStyleLbl="dkBgShp" presStyleIdx="1" presStyleCnt="2"/>
      <dgm:spPr/>
    </dgm:pt>
  </dgm:ptLst>
  <dgm:cxnLst>
    <dgm:cxn modelId="{B64FA2E0-7E2E-42E1-9AB3-990DD7D7C922}" type="presOf" srcId="{9F0C1653-1873-4352-86AA-43D6CE19F5BA}" destId="{6DB1A6C9-0510-4860-942E-16275FD3D6CD}" srcOrd="0" destOrd="0" presId="urn:microsoft.com/office/officeart/2005/8/layout/hList3"/>
    <dgm:cxn modelId="{6352BC49-402D-4440-A7F4-05030EFB711D}" srcId="{9F0C1653-1873-4352-86AA-43D6CE19F5BA}" destId="{AABF7BF7-1F7A-4EBC-AF9A-1F17E0C7160A}" srcOrd="0" destOrd="0" parTransId="{82F387D3-50AC-4ECB-A25D-192CD68FF314}" sibTransId="{25E4821D-36BB-46B2-9C63-20F05571D2FC}"/>
    <dgm:cxn modelId="{2564DEE1-56E4-4981-9A1B-FDC9DE6328F7}" srcId="{AABF7BF7-1F7A-4EBC-AF9A-1F17E0C7160A}" destId="{EF16C7BC-981A-4022-973D-EC5ACE19FBC4}" srcOrd="2" destOrd="0" parTransId="{0DA42656-61BA-4C9F-99A9-8A9F5D9D23AB}" sibTransId="{52291570-EC1D-491D-91FF-B8D6A1BAAD14}"/>
    <dgm:cxn modelId="{327393A5-DCCC-4C74-AB31-9533D530F874}" type="presOf" srcId="{AABF7BF7-1F7A-4EBC-AF9A-1F17E0C7160A}" destId="{B323E304-5CFC-49E0-B02F-F307F0922ABF}" srcOrd="0" destOrd="0" presId="urn:microsoft.com/office/officeart/2005/8/layout/hList3"/>
    <dgm:cxn modelId="{57E3AD9B-FA6C-4775-BF4E-5159E43F7757}" srcId="{AABF7BF7-1F7A-4EBC-AF9A-1F17E0C7160A}" destId="{50878112-6608-47D8-B2FA-CD6F2ABED3FC}" srcOrd="1" destOrd="0" parTransId="{87B78180-7DC2-42E0-8135-C4A0BCCCBE03}" sibTransId="{67904D00-0133-4837-BF81-5490AA50F7D6}"/>
    <dgm:cxn modelId="{376B0400-52B1-4B76-A426-B56F7DFB5E68}" type="presOf" srcId="{50878112-6608-47D8-B2FA-CD6F2ABED3FC}" destId="{C7928750-7964-4E8B-AB10-C3794A9930C9}" srcOrd="0" destOrd="0" presId="urn:microsoft.com/office/officeart/2005/8/layout/hList3"/>
    <dgm:cxn modelId="{F6E64891-D88E-4DE4-8AEF-C1F68FFEED3F}" type="presOf" srcId="{55EE10A2-AFF6-473C-9E98-D80706F05319}" destId="{A9F2C496-64CC-4DF7-A4D6-B585798A80EC}" srcOrd="0" destOrd="0" presId="urn:microsoft.com/office/officeart/2005/8/layout/hList3"/>
    <dgm:cxn modelId="{65B7B5AC-8B92-44EE-9469-AAE49957A8A1}" type="presOf" srcId="{EF16C7BC-981A-4022-973D-EC5ACE19FBC4}" destId="{EC6F0568-A644-4A98-830C-577BCBEAB3C2}" srcOrd="0" destOrd="0" presId="urn:microsoft.com/office/officeart/2005/8/layout/hList3"/>
    <dgm:cxn modelId="{DA9000AC-9370-4626-820B-DC3B37F017A5}" srcId="{AABF7BF7-1F7A-4EBC-AF9A-1F17E0C7160A}" destId="{55EE10A2-AFF6-473C-9E98-D80706F05319}" srcOrd="0" destOrd="0" parTransId="{B006828A-B8A6-483A-B16E-8A894DDD7B1D}" sibTransId="{242251CA-3E65-42D8-86EF-6B984471AB76}"/>
    <dgm:cxn modelId="{1DE888F1-F66C-4375-A7C4-B94FC99F71D0}" type="presParOf" srcId="{6DB1A6C9-0510-4860-942E-16275FD3D6CD}" destId="{B323E304-5CFC-49E0-B02F-F307F0922ABF}" srcOrd="0" destOrd="0" presId="urn:microsoft.com/office/officeart/2005/8/layout/hList3"/>
    <dgm:cxn modelId="{C130A89D-BA09-443E-B11F-72E3FF9C18A5}" type="presParOf" srcId="{6DB1A6C9-0510-4860-942E-16275FD3D6CD}" destId="{2B91CF2D-7F10-49A4-B5A1-91FEF111EE0D}" srcOrd="1" destOrd="0" presId="urn:microsoft.com/office/officeart/2005/8/layout/hList3"/>
    <dgm:cxn modelId="{544BC61D-397F-4209-882F-85DEC3D2187A}" type="presParOf" srcId="{2B91CF2D-7F10-49A4-B5A1-91FEF111EE0D}" destId="{A9F2C496-64CC-4DF7-A4D6-B585798A80EC}" srcOrd="0" destOrd="0" presId="urn:microsoft.com/office/officeart/2005/8/layout/hList3"/>
    <dgm:cxn modelId="{635DBB41-7A74-41A8-A33E-0DC533B8EAD8}" type="presParOf" srcId="{2B91CF2D-7F10-49A4-B5A1-91FEF111EE0D}" destId="{C7928750-7964-4E8B-AB10-C3794A9930C9}" srcOrd="1" destOrd="0" presId="urn:microsoft.com/office/officeart/2005/8/layout/hList3"/>
    <dgm:cxn modelId="{D79F128A-CD08-4D3D-858E-16F7BB147B6A}" type="presParOf" srcId="{2B91CF2D-7F10-49A4-B5A1-91FEF111EE0D}" destId="{EC6F0568-A644-4A98-830C-577BCBEAB3C2}" srcOrd="2" destOrd="0" presId="urn:microsoft.com/office/officeart/2005/8/layout/hList3"/>
    <dgm:cxn modelId="{D57231D3-CB27-4AA2-A0B0-C70F96A47BAE}" type="presParOf" srcId="{6DB1A6C9-0510-4860-942E-16275FD3D6CD}" destId="{E2FAAC8F-CBBF-4B66-9F96-25C51D1CC857}"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5A1AA81-07AA-4EDB-BA2C-121D60071F9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04CB262-B70E-44D7-9A45-4CB8ABC50E2E}">
      <dgm:prSet phldrT="[Text]" custT="1"/>
      <dgm:spPr/>
      <dgm:t>
        <a:bodyPr/>
        <a:lstStyle/>
        <a:p>
          <a:r>
            <a:rPr lang="en-US" sz="1600" dirty="0" smtClean="0"/>
            <a:t>If an MRL line has a Source Type of Data Line, Simple Calculation, Generated Line or Memo Line, then the MRL Calculations table must have a valid data for the MRL Line. </a:t>
          </a:r>
          <a:endParaRPr lang="en-US" sz="1600" dirty="0"/>
        </a:p>
      </dgm:t>
    </dgm:pt>
    <dgm:pt modelId="{53D3B23C-3187-4DDC-B05A-69B90D26EF3C}" type="parTrans" cxnId="{8C4A23F1-4CEE-4787-84C3-30CCDDC1F305}">
      <dgm:prSet/>
      <dgm:spPr/>
      <dgm:t>
        <a:bodyPr/>
        <a:lstStyle/>
        <a:p>
          <a:endParaRPr lang="en-US"/>
        </a:p>
      </dgm:t>
    </dgm:pt>
    <dgm:pt modelId="{DDBAA584-BD29-483B-AB77-9C1187A70279}" type="sibTrans" cxnId="{8C4A23F1-4CEE-4787-84C3-30CCDDC1F305}">
      <dgm:prSet/>
      <dgm:spPr/>
      <dgm:t>
        <a:bodyPr/>
        <a:lstStyle/>
        <a:p>
          <a:endParaRPr lang="en-US"/>
        </a:p>
      </dgm:t>
    </dgm:pt>
    <dgm:pt modelId="{A5B3B8E3-D988-4432-ACA0-321A7276B419}">
      <dgm:prSet phldrT="[Text]" custT="1"/>
      <dgm:spPr/>
      <dgm:t>
        <a:bodyPr/>
        <a:lstStyle/>
        <a:p>
          <a:r>
            <a:rPr lang="en-US" sz="1400" b="1" dirty="0" smtClean="0"/>
            <a:t>Data Line (0):</a:t>
          </a:r>
          <a:r>
            <a:rPr lang="en-US" sz="1400" dirty="0" smtClean="0"/>
            <a:t>Here the data gets fed directly from </a:t>
          </a:r>
          <a:r>
            <a:rPr lang="en-US" sz="1400" dirty="0" err="1" smtClean="0"/>
            <a:t>Finnacle</a:t>
          </a:r>
          <a:r>
            <a:rPr lang="en-US" sz="1400" dirty="0" smtClean="0"/>
            <a:t> to the Vision GL &amp; then gets mapped to the MRL</a:t>
          </a:r>
          <a:endParaRPr lang="en-US" sz="1400" dirty="0"/>
        </a:p>
      </dgm:t>
    </dgm:pt>
    <dgm:pt modelId="{635D277B-87DB-4801-98CE-4B323DE1EDDE}" type="parTrans" cxnId="{4D1BA11F-8D3A-47F8-857A-CAF82A23ED23}">
      <dgm:prSet/>
      <dgm:spPr/>
      <dgm:t>
        <a:bodyPr/>
        <a:lstStyle/>
        <a:p>
          <a:endParaRPr lang="en-US"/>
        </a:p>
      </dgm:t>
    </dgm:pt>
    <dgm:pt modelId="{2CB73A5C-8C75-4596-8CDA-CCC8CB5E9306}" type="sibTrans" cxnId="{4D1BA11F-8D3A-47F8-857A-CAF82A23ED23}">
      <dgm:prSet/>
      <dgm:spPr/>
      <dgm:t>
        <a:bodyPr/>
        <a:lstStyle/>
        <a:p>
          <a:endParaRPr lang="en-US"/>
        </a:p>
      </dgm:t>
    </dgm:pt>
    <dgm:pt modelId="{FA07B262-8D62-44BE-9106-676F1D098188}">
      <dgm:prSet phldrT="[Text]"/>
      <dgm:spPr/>
      <dgm:t>
        <a:bodyPr/>
        <a:lstStyle/>
        <a:p>
          <a:endParaRPr lang="en-US" sz="900" dirty="0"/>
        </a:p>
      </dgm:t>
    </dgm:pt>
    <dgm:pt modelId="{7DEC0348-F917-468B-BB9A-4927923C8885}" type="parTrans" cxnId="{52B3B955-6C9F-49AD-A188-20D5B6AD7448}">
      <dgm:prSet/>
      <dgm:spPr/>
      <dgm:t>
        <a:bodyPr/>
        <a:lstStyle/>
        <a:p>
          <a:endParaRPr lang="en-US"/>
        </a:p>
      </dgm:t>
    </dgm:pt>
    <dgm:pt modelId="{86181E4A-CC3C-4261-8E35-7FA280E2918F}" type="sibTrans" cxnId="{52B3B955-6C9F-49AD-A188-20D5B6AD7448}">
      <dgm:prSet/>
      <dgm:spPr/>
      <dgm:t>
        <a:bodyPr/>
        <a:lstStyle/>
        <a:p>
          <a:endParaRPr lang="en-US"/>
        </a:p>
      </dgm:t>
    </dgm:pt>
    <dgm:pt modelId="{73F5338E-732C-4F62-8332-12C193A18ED3}">
      <dgm:prSet phldrT="[Text]"/>
      <dgm:spPr/>
      <dgm:t>
        <a:bodyPr/>
        <a:lstStyle/>
        <a:p>
          <a:endParaRPr lang="en-US" sz="900" dirty="0"/>
        </a:p>
      </dgm:t>
    </dgm:pt>
    <dgm:pt modelId="{FB4AC9DE-6100-4F1C-9A0D-26E1312C1C66}" type="parTrans" cxnId="{7BC7CC9A-291B-45C7-8B4A-052403723E08}">
      <dgm:prSet/>
      <dgm:spPr/>
      <dgm:t>
        <a:bodyPr/>
        <a:lstStyle/>
        <a:p>
          <a:endParaRPr lang="en-US"/>
        </a:p>
      </dgm:t>
    </dgm:pt>
    <dgm:pt modelId="{239FC1B4-AD7E-4D21-ACE6-4E08A18F62A7}" type="sibTrans" cxnId="{7BC7CC9A-291B-45C7-8B4A-052403723E08}">
      <dgm:prSet/>
      <dgm:spPr/>
      <dgm:t>
        <a:bodyPr/>
        <a:lstStyle/>
        <a:p>
          <a:endParaRPr lang="en-US"/>
        </a:p>
      </dgm:t>
    </dgm:pt>
    <dgm:pt modelId="{A763D92C-D3CA-470E-B1F9-8B241FDDB9D4}">
      <dgm:prSet phldrT="[Text]" custT="1"/>
      <dgm:spPr/>
      <dgm:t>
        <a:bodyPr/>
        <a:lstStyle/>
        <a:p>
          <a:r>
            <a:rPr lang="en-US" sz="1400" b="1" dirty="0" smtClean="0"/>
            <a:t>Simple Calculation (1):</a:t>
          </a:r>
          <a:r>
            <a:rPr lang="en-US" sz="1400" dirty="0" smtClean="0"/>
            <a:t>When the user creates a new MRL, he/she needs to select this option only. When the user selects this option, he/she has to input the calculations for each of the balance types listed in the Balance Types Section. The following example gives a better picture of how to create a calculation for a New MRL.</a:t>
          </a:r>
          <a:endParaRPr lang="en-US" sz="1400" dirty="0"/>
        </a:p>
      </dgm:t>
    </dgm:pt>
    <dgm:pt modelId="{9BCDA001-F284-40FB-BE08-9ABAEC943F87}" type="parTrans" cxnId="{438F6DAC-BCE1-42FC-AD43-C7479EF528E7}">
      <dgm:prSet/>
      <dgm:spPr/>
      <dgm:t>
        <a:bodyPr/>
        <a:lstStyle/>
        <a:p>
          <a:endParaRPr lang="en-US"/>
        </a:p>
      </dgm:t>
    </dgm:pt>
    <dgm:pt modelId="{C4645EBC-9392-478F-AE9B-2CE324C54CAC}" type="sibTrans" cxnId="{438F6DAC-BCE1-42FC-AD43-C7479EF528E7}">
      <dgm:prSet/>
      <dgm:spPr/>
      <dgm:t>
        <a:bodyPr/>
        <a:lstStyle/>
        <a:p>
          <a:endParaRPr lang="en-US"/>
        </a:p>
      </dgm:t>
    </dgm:pt>
    <dgm:pt modelId="{3FE0DAEA-7A9E-4650-8B9B-814BA1C1177F}">
      <dgm:prSet phldrT="[Text]" custT="1"/>
      <dgm:spPr/>
      <dgm:t>
        <a:bodyPr/>
        <a:lstStyle/>
        <a:p>
          <a:r>
            <a:rPr lang="en-US" sz="1400" b="1" dirty="0" smtClean="0"/>
            <a:t>Generated Line (4):</a:t>
          </a:r>
          <a:r>
            <a:rPr lang="en-US" sz="1400" dirty="0" smtClean="0"/>
            <a:t>This is generated by the System.</a:t>
          </a:r>
          <a:endParaRPr lang="en-US" sz="1400" dirty="0"/>
        </a:p>
      </dgm:t>
    </dgm:pt>
    <dgm:pt modelId="{B7278E12-7CF7-4783-9393-78B4245D9F32}" type="parTrans" cxnId="{B71B6739-1C52-4373-BAA1-07FCF9AD2245}">
      <dgm:prSet/>
      <dgm:spPr/>
      <dgm:t>
        <a:bodyPr/>
        <a:lstStyle/>
        <a:p>
          <a:endParaRPr lang="en-US"/>
        </a:p>
      </dgm:t>
    </dgm:pt>
    <dgm:pt modelId="{2F4C5DE2-C229-4391-8D81-4860F6A2FC34}" type="sibTrans" cxnId="{B71B6739-1C52-4373-BAA1-07FCF9AD2245}">
      <dgm:prSet/>
      <dgm:spPr/>
      <dgm:t>
        <a:bodyPr/>
        <a:lstStyle/>
        <a:p>
          <a:endParaRPr lang="en-US"/>
        </a:p>
      </dgm:t>
    </dgm:pt>
    <dgm:pt modelId="{EFD39E2B-65DB-4E98-AD96-FC13FB96C53F}">
      <dgm:prSet/>
      <dgm:spPr/>
      <dgm:t>
        <a:bodyPr/>
        <a:lstStyle/>
        <a:p>
          <a:endParaRPr lang="en-US" dirty="0"/>
        </a:p>
      </dgm:t>
    </dgm:pt>
    <dgm:pt modelId="{8C990BF0-3A4F-416E-8C8A-2D128E9A7A50}" type="parTrans" cxnId="{67908793-697D-48ED-AA11-35C37BC160B4}">
      <dgm:prSet/>
      <dgm:spPr/>
      <dgm:t>
        <a:bodyPr/>
        <a:lstStyle/>
        <a:p>
          <a:endParaRPr lang="en-US"/>
        </a:p>
      </dgm:t>
    </dgm:pt>
    <dgm:pt modelId="{4F9B3BDA-9389-4B85-91C8-1D306EB7BC1F}" type="sibTrans" cxnId="{67908793-697D-48ED-AA11-35C37BC160B4}">
      <dgm:prSet/>
      <dgm:spPr/>
      <dgm:t>
        <a:bodyPr/>
        <a:lstStyle/>
        <a:p>
          <a:endParaRPr lang="en-US"/>
        </a:p>
      </dgm:t>
    </dgm:pt>
    <dgm:pt modelId="{4D49BA06-33B2-402F-9901-1680638EB535}">
      <dgm:prSet/>
      <dgm:spPr/>
      <dgm:t>
        <a:bodyPr/>
        <a:lstStyle/>
        <a:p>
          <a:endParaRPr lang="en-US" dirty="0"/>
        </a:p>
      </dgm:t>
    </dgm:pt>
    <dgm:pt modelId="{339E72BB-2E76-41B2-B3B9-7986847813B2}" type="parTrans" cxnId="{C7BC33AD-51F4-4669-9042-517B41C84E02}">
      <dgm:prSet/>
      <dgm:spPr/>
      <dgm:t>
        <a:bodyPr/>
        <a:lstStyle/>
        <a:p>
          <a:endParaRPr lang="en-US"/>
        </a:p>
      </dgm:t>
    </dgm:pt>
    <dgm:pt modelId="{E807947B-47EC-430A-8F90-0C05B9663E28}" type="sibTrans" cxnId="{C7BC33AD-51F4-4669-9042-517B41C84E02}">
      <dgm:prSet/>
      <dgm:spPr/>
      <dgm:t>
        <a:bodyPr/>
        <a:lstStyle/>
        <a:p>
          <a:endParaRPr lang="en-US"/>
        </a:p>
      </dgm:t>
    </dgm:pt>
    <dgm:pt modelId="{19E6AB76-A7B2-413D-86D5-72DC615DA7EF}">
      <dgm:prSet phldrT="[Text]" custT="1"/>
      <dgm:spPr/>
      <dgm:t>
        <a:bodyPr/>
        <a:lstStyle/>
        <a:p>
          <a:r>
            <a:rPr lang="en-US" sz="1400" b="1" dirty="0" smtClean="0"/>
            <a:t>Memo Line (5):</a:t>
          </a:r>
          <a:r>
            <a:rPr lang="en-US" sz="1400" dirty="0" smtClean="0"/>
            <a:t>This holds the Memorandum data.</a:t>
          </a:r>
          <a:endParaRPr lang="en-US" sz="1400" dirty="0"/>
        </a:p>
      </dgm:t>
    </dgm:pt>
    <dgm:pt modelId="{6DA82D32-085E-46A8-8AE5-BE10852D22D2}" type="parTrans" cxnId="{C81B1461-F834-4921-996C-55A205E7A9DA}">
      <dgm:prSet/>
      <dgm:spPr/>
      <dgm:t>
        <a:bodyPr/>
        <a:lstStyle/>
        <a:p>
          <a:endParaRPr lang="en-US"/>
        </a:p>
      </dgm:t>
    </dgm:pt>
    <dgm:pt modelId="{79F8AC1B-E519-4FCD-A4AB-DD20075A44CC}" type="sibTrans" cxnId="{C81B1461-F834-4921-996C-55A205E7A9DA}">
      <dgm:prSet/>
      <dgm:spPr/>
      <dgm:t>
        <a:bodyPr/>
        <a:lstStyle/>
        <a:p>
          <a:endParaRPr lang="en-US"/>
        </a:p>
      </dgm:t>
    </dgm:pt>
    <dgm:pt modelId="{631B192A-FE09-4522-A797-5D9760EA9822}">
      <dgm:prSet/>
      <dgm:spPr/>
      <dgm:t>
        <a:bodyPr/>
        <a:lstStyle/>
        <a:p>
          <a:endParaRPr lang="en-US" dirty="0"/>
        </a:p>
      </dgm:t>
    </dgm:pt>
    <dgm:pt modelId="{8F475F14-D629-41C3-8E12-D247BD0290A0}" type="sibTrans" cxnId="{5822EB29-C14D-43F6-8609-D50569B3C803}">
      <dgm:prSet/>
      <dgm:spPr/>
      <dgm:t>
        <a:bodyPr/>
        <a:lstStyle/>
        <a:p>
          <a:endParaRPr lang="en-US"/>
        </a:p>
      </dgm:t>
    </dgm:pt>
    <dgm:pt modelId="{10D61758-FB45-47CC-9435-B853776A450D}" type="parTrans" cxnId="{5822EB29-C14D-43F6-8609-D50569B3C803}">
      <dgm:prSet/>
      <dgm:spPr/>
      <dgm:t>
        <a:bodyPr/>
        <a:lstStyle/>
        <a:p>
          <a:endParaRPr lang="en-US"/>
        </a:p>
      </dgm:t>
    </dgm:pt>
    <dgm:pt modelId="{34E2B3F8-EB71-44DE-A192-DDB327C0E2FC}" type="pres">
      <dgm:prSet presAssocID="{95A1AA81-07AA-4EDB-BA2C-121D60071F92}" presName="linear" presStyleCnt="0">
        <dgm:presLayoutVars>
          <dgm:animLvl val="lvl"/>
          <dgm:resizeHandles val="exact"/>
        </dgm:presLayoutVars>
      </dgm:prSet>
      <dgm:spPr/>
      <dgm:t>
        <a:bodyPr/>
        <a:lstStyle/>
        <a:p>
          <a:endParaRPr lang="en-US"/>
        </a:p>
      </dgm:t>
    </dgm:pt>
    <dgm:pt modelId="{F9BD5EDF-CB36-4ED6-95D9-E299E6245E6A}" type="pres">
      <dgm:prSet presAssocID="{F04CB262-B70E-44D7-9A45-4CB8ABC50E2E}" presName="parentText" presStyleLbl="node1" presStyleIdx="0" presStyleCnt="2" custScaleY="59637" custLinFactNeighborX="189" custLinFactNeighborY="-124">
        <dgm:presLayoutVars>
          <dgm:chMax val="0"/>
          <dgm:bulletEnabled val="1"/>
        </dgm:presLayoutVars>
      </dgm:prSet>
      <dgm:spPr/>
      <dgm:t>
        <a:bodyPr/>
        <a:lstStyle/>
        <a:p>
          <a:endParaRPr lang="en-US"/>
        </a:p>
      </dgm:t>
    </dgm:pt>
    <dgm:pt modelId="{73D7C007-7EC5-4279-A008-A5EA61E2B2DC}" type="pres">
      <dgm:prSet presAssocID="{F04CB262-B70E-44D7-9A45-4CB8ABC50E2E}" presName="childText" presStyleLbl="revTx" presStyleIdx="0" presStyleCnt="1" custLinFactNeighborX="157" custLinFactNeighborY="25055">
        <dgm:presLayoutVars>
          <dgm:bulletEnabled val="1"/>
        </dgm:presLayoutVars>
      </dgm:prSet>
      <dgm:spPr/>
      <dgm:t>
        <a:bodyPr/>
        <a:lstStyle/>
        <a:p>
          <a:endParaRPr lang="en-US"/>
        </a:p>
      </dgm:t>
    </dgm:pt>
    <dgm:pt modelId="{4F83745F-6D39-44D8-AD0F-83CCD4E5CB34}" type="pres">
      <dgm:prSet presAssocID="{631B192A-FE09-4522-A797-5D9760EA9822}" presName="parentText" presStyleLbl="node1" presStyleIdx="1" presStyleCnt="2" custScaleY="47940" custLinFactNeighborX="805" custLinFactNeighborY="-13490">
        <dgm:presLayoutVars>
          <dgm:chMax val="0"/>
          <dgm:bulletEnabled val="1"/>
        </dgm:presLayoutVars>
      </dgm:prSet>
      <dgm:spPr/>
      <dgm:t>
        <a:bodyPr/>
        <a:lstStyle/>
        <a:p>
          <a:endParaRPr lang="en-US"/>
        </a:p>
      </dgm:t>
    </dgm:pt>
  </dgm:ptLst>
  <dgm:cxnLst>
    <dgm:cxn modelId="{B71B6739-1C52-4373-BAA1-07FCF9AD2245}" srcId="{F04CB262-B70E-44D7-9A45-4CB8ABC50E2E}" destId="{3FE0DAEA-7A9E-4650-8B9B-814BA1C1177F}" srcOrd="2" destOrd="0" parTransId="{B7278E12-7CF7-4783-9393-78B4245D9F32}" sibTransId="{2F4C5DE2-C229-4391-8D81-4860F6A2FC34}"/>
    <dgm:cxn modelId="{70D06182-5981-464F-B34A-2BA8E5A27674}" type="presOf" srcId="{19E6AB76-A7B2-413D-86D5-72DC615DA7EF}" destId="{73D7C007-7EC5-4279-A008-A5EA61E2B2DC}" srcOrd="0" destOrd="3" presId="urn:microsoft.com/office/officeart/2005/8/layout/vList2"/>
    <dgm:cxn modelId="{C7BC33AD-51F4-4669-9042-517B41C84E02}" srcId="{F04CB262-B70E-44D7-9A45-4CB8ABC50E2E}" destId="{4D49BA06-33B2-402F-9901-1680638EB535}" srcOrd="5" destOrd="0" parTransId="{339E72BB-2E76-41B2-B3B9-7986847813B2}" sibTransId="{E807947B-47EC-430A-8F90-0C05B9663E28}"/>
    <dgm:cxn modelId="{ECDCA994-93CB-4848-A12C-8658424E3659}" type="presOf" srcId="{F04CB262-B70E-44D7-9A45-4CB8ABC50E2E}" destId="{F9BD5EDF-CB36-4ED6-95D9-E299E6245E6A}" srcOrd="0" destOrd="0" presId="urn:microsoft.com/office/officeart/2005/8/layout/vList2"/>
    <dgm:cxn modelId="{CC9B218A-B132-491E-BDF3-039F89BF9C59}" type="presOf" srcId="{A5B3B8E3-D988-4432-ACA0-321A7276B419}" destId="{73D7C007-7EC5-4279-A008-A5EA61E2B2DC}" srcOrd="0" destOrd="0" presId="urn:microsoft.com/office/officeart/2005/8/layout/vList2"/>
    <dgm:cxn modelId="{DF891F6B-B9B4-4C0C-8B20-B515AA010AD5}" type="presOf" srcId="{95A1AA81-07AA-4EDB-BA2C-121D60071F92}" destId="{34E2B3F8-EB71-44DE-A192-DDB327C0E2FC}" srcOrd="0" destOrd="0" presId="urn:microsoft.com/office/officeart/2005/8/layout/vList2"/>
    <dgm:cxn modelId="{67908793-697D-48ED-AA11-35C37BC160B4}" srcId="{F04CB262-B70E-44D7-9A45-4CB8ABC50E2E}" destId="{EFD39E2B-65DB-4E98-AD96-FC13FB96C53F}" srcOrd="4" destOrd="0" parTransId="{8C990BF0-3A4F-416E-8C8A-2D128E9A7A50}" sibTransId="{4F9B3BDA-9389-4B85-91C8-1D306EB7BC1F}"/>
    <dgm:cxn modelId="{4D1BA11F-8D3A-47F8-857A-CAF82A23ED23}" srcId="{F04CB262-B70E-44D7-9A45-4CB8ABC50E2E}" destId="{A5B3B8E3-D988-4432-ACA0-321A7276B419}" srcOrd="0" destOrd="0" parTransId="{635D277B-87DB-4801-98CE-4B323DE1EDDE}" sibTransId="{2CB73A5C-8C75-4596-8CDA-CCC8CB5E9306}"/>
    <dgm:cxn modelId="{B52F79EA-45C8-4A22-804B-E810E524BD6E}" type="presOf" srcId="{73F5338E-732C-4F62-8332-12C193A18ED3}" destId="{73D7C007-7EC5-4279-A008-A5EA61E2B2DC}" srcOrd="0" destOrd="6" presId="urn:microsoft.com/office/officeart/2005/8/layout/vList2"/>
    <dgm:cxn modelId="{8072B88D-DCCD-41FB-A755-EA7623C95AE6}" type="presOf" srcId="{A763D92C-D3CA-470E-B1F9-8B241FDDB9D4}" destId="{73D7C007-7EC5-4279-A008-A5EA61E2B2DC}" srcOrd="0" destOrd="1" presId="urn:microsoft.com/office/officeart/2005/8/layout/vList2"/>
    <dgm:cxn modelId="{C81B1461-F834-4921-996C-55A205E7A9DA}" srcId="{F04CB262-B70E-44D7-9A45-4CB8ABC50E2E}" destId="{19E6AB76-A7B2-413D-86D5-72DC615DA7EF}" srcOrd="3" destOrd="0" parTransId="{6DA82D32-085E-46A8-8AE5-BE10852D22D2}" sibTransId="{79F8AC1B-E519-4FCD-A4AB-DD20075A44CC}"/>
    <dgm:cxn modelId="{7BC7CC9A-291B-45C7-8B4A-052403723E08}" srcId="{F04CB262-B70E-44D7-9A45-4CB8ABC50E2E}" destId="{73F5338E-732C-4F62-8332-12C193A18ED3}" srcOrd="6" destOrd="0" parTransId="{FB4AC9DE-6100-4F1C-9A0D-26E1312C1C66}" sibTransId="{239FC1B4-AD7E-4D21-ACE6-4E08A18F62A7}"/>
    <dgm:cxn modelId="{438F6DAC-BCE1-42FC-AD43-C7479EF528E7}" srcId="{F04CB262-B70E-44D7-9A45-4CB8ABC50E2E}" destId="{A763D92C-D3CA-470E-B1F9-8B241FDDB9D4}" srcOrd="1" destOrd="0" parTransId="{9BCDA001-F284-40FB-BE08-9ABAEC943F87}" sibTransId="{C4645EBC-9392-478F-AE9B-2CE324C54CAC}"/>
    <dgm:cxn modelId="{52B3B955-6C9F-49AD-A188-20D5B6AD7448}" srcId="{F04CB262-B70E-44D7-9A45-4CB8ABC50E2E}" destId="{FA07B262-8D62-44BE-9106-676F1D098188}" srcOrd="7" destOrd="0" parTransId="{7DEC0348-F917-468B-BB9A-4927923C8885}" sibTransId="{86181E4A-CC3C-4261-8E35-7FA280E2918F}"/>
    <dgm:cxn modelId="{AF891671-947D-42B7-B8B5-F8D601E36EB3}" type="presOf" srcId="{4D49BA06-33B2-402F-9901-1680638EB535}" destId="{73D7C007-7EC5-4279-A008-A5EA61E2B2DC}" srcOrd="0" destOrd="5" presId="urn:microsoft.com/office/officeart/2005/8/layout/vList2"/>
    <dgm:cxn modelId="{6A31D4FB-4508-45B1-80EB-2DBA8CB9945D}" type="presOf" srcId="{EFD39E2B-65DB-4E98-AD96-FC13FB96C53F}" destId="{73D7C007-7EC5-4279-A008-A5EA61E2B2DC}" srcOrd="0" destOrd="4" presId="urn:microsoft.com/office/officeart/2005/8/layout/vList2"/>
    <dgm:cxn modelId="{613EE928-3959-4D5B-9D39-46A18DBA04D1}" type="presOf" srcId="{3FE0DAEA-7A9E-4650-8B9B-814BA1C1177F}" destId="{73D7C007-7EC5-4279-A008-A5EA61E2B2DC}" srcOrd="0" destOrd="2" presId="urn:microsoft.com/office/officeart/2005/8/layout/vList2"/>
    <dgm:cxn modelId="{5822EB29-C14D-43F6-8609-D50569B3C803}" srcId="{95A1AA81-07AA-4EDB-BA2C-121D60071F92}" destId="{631B192A-FE09-4522-A797-5D9760EA9822}" srcOrd="1" destOrd="0" parTransId="{10D61758-FB45-47CC-9435-B853776A450D}" sibTransId="{8F475F14-D629-41C3-8E12-D247BD0290A0}"/>
    <dgm:cxn modelId="{8C4A23F1-4CEE-4787-84C3-30CCDDC1F305}" srcId="{95A1AA81-07AA-4EDB-BA2C-121D60071F92}" destId="{F04CB262-B70E-44D7-9A45-4CB8ABC50E2E}" srcOrd="0" destOrd="0" parTransId="{53D3B23C-3187-4DDC-B05A-69B90D26EF3C}" sibTransId="{DDBAA584-BD29-483B-AB77-9C1187A70279}"/>
    <dgm:cxn modelId="{8A95DF30-8084-4373-A3F5-16E0F9B2D3C4}" type="presOf" srcId="{FA07B262-8D62-44BE-9106-676F1D098188}" destId="{73D7C007-7EC5-4279-A008-A5EA61E2B2DC}" srcOrd="0" destOrd="7" presId="urn:microsoft.com/office/officeart/2005/8/layout/vList2"/>
    <dgm:cxn modelId="{43E21464-A404-4BC0-AFDE-AC79E618CDC9}" type="presOf" srcId="{631B192A-FE09-4522-A797-5D9760EA9822}" destId="{4F83745F-6D39-44D8-AD0F-83CCD4E5CB34}" srcOrd="0" destOrd="0" presId="urn:microsoft.com/office/officeart/2005/8/layout/vList2"/>
    <dgm:cxn modelId="{61EF67DF-7FE9-40EB-A8B9-18C9370AECD5}" type="presParOf" srcId="{34E2B3F8-EB71-44DE-A192-DDB327C0E2FC}" destId="{F9BD5EDF-CB36-4ED6-95D9-E299E6245E6A}" srcOrd="0" destOrd="0" presId="urn:microsoft.com/office/officeart/2005/8/layout/vList2"/>
    <dgm:cxn modelId="{FAA14832-AD45-45A1-965C-A017A834BC6F}" type="presParOf" srcId="{34E2B3F8-EB71-44DE-A192-DDB327C0E2FC}" destId="{73D7C007-7EC5-4279-A008-A5EA61E2B2DC}" srcOrd="1" destOrd="0" presId="urn:microsoft.com/office/officeart/2005/8/layout/vList2"/>
    <dgm:cxn modelId="{9CBEC62E-CBAE-43F4-B0DB-CB28D17F7FAB}" type="presParOf" srcId="{34E2B3F8-EB71-44DE-A192-DDB327C0E2FC}" destId="{4F83745F-6D39-44D8-AD0F-83CCD4E5CB3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F77FF2F-8034-47B4-B27C-8533B521024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E11EC5E-C5CA-4418-AC81-963E1476521D}">
      <dgm:prSet phldrT="[Text]" custT="1"/>
      <dgm:spPr/>
      <dgm:t>
        <a:bodyPr/>
        <a:lstStyle/>
        <a:p>
          <a:r>
            <a:rPr lang="en-US" sz="1600" dirty="0" smtClean="0"/>
            <a:t>MRL Tolerance is the tolerance permitted in MIS adjustment</a:t>
          </a:r>
          <a:endParaRPr lang="en-US" sz="1600" dirty="0"/>
        </a:p>
      </dgm:t>
    </dgm:pt>
    <dgm:pt modelId="{C3A1E2CB-5B57-485D-A8A0-ACFFFBB45B09}" type="parTrans" cxnId="{F486B8D7-4F02-4ACB-8BA5-9B2AF5417A58}">
      <dgm:prSet/>
      <dgm:spPr/>
      <dgm:t>
        <a:bodyPr/>
        <a:lstStyle/>
        <a:p>
          <a:endParaRPr lang="en-US"/>
        </a:p>
      </dgm:t>
    </dgm:pt>
    <dgm:pt modelId="{F5FB552D-E9B5-40FE-AE2E-4793244E6EA3}" type="sibTrans" cxnId="{F486B8D7-4F02-4ACB-8BA5-9B2AF5417A58}">
      <dgm:prSet/>
      <dgm:spPr/>
      <dgm:t>
        <a:bodyPr/>
        <a:lstStyle/>
        <a:p>
          <a:endParaRPr lang="en-US"/>
        </a:p>
      </dgm:t>
    </dgm:pt>
    <dgm:pt modelId="{24BB8982-2911-46F0-A87F-9F8E351C3CE6}">
      <dgm:prSet phldrT="[Text]" phldr="1" custT="1"/>
      <dgm:spPr/>
      <dgm:t>
        <a:bodyPr/>
        <a:lstStyle/>
        <a:p>
          <a:endParaRPr lang="en-US" sz="100" dirty="0"/>
        </a:p>
      </dgm:t>
    </dgm:pt>
    <dgm:pt modelId="{DD5BC96A-9DD3-4046-9D39-BA9DFD99FE9A}" type="parTrans" cxnId="{1553D1DE-764E-4712-B47A-3DDC35CB6994}">
      <dgm:prSet/>
      <dgm:spPr/>
      <dgm:t>
        <a:bodyPr/>
        <a:lstStyle/>
        <a:p>
          <a:endParaRPr lang="en-US"/>
        </a:p>
      </dgm:t>
    </dgm:pt>
    <dgm:pt modelId="{F74E9A62-8A21-4A9D-B718-126430C3E0A9}" type="sibTrans" cxnId="{1553D1DE-764E-4712-B47A-3DDC35CB6994}">
      <dgm:prSet/>
      <dgm:spPr/>
      <dgm:t>
        <a:bodyPr/>
        <a:lstStyle/>
        <a:p>
          <a:endParaRPr lang="en-US"/>
        </a:p>
      </dgm:t>
    </dgm:pt>
    <dgm:pt modelId="{E9A01A93-69F5-42A2-84E6-565BA665BEA8}">
      <dgm:prSet custT="1"/>
      <dgm:spPr/>
      <dgm:t>
        <a:bodyPr/>
        <a:lstStyle/>
        <a:p>
          <a:r>
            <a:rPr lang="en-US" sz="1600" b="1" i="0" dirty="0" smtClean="0"/>
            <a:t>Functionality : </a:t>
          </a:r>
          <a:r>
            <a:rPr lang="en-US" sz="1600" dirty="0" smtClean="0"/>
            <a:t>This screen is used for defining the Tolerance for the MRL Lines.</a:t>
          </a:r>
          <a:endParaRPr lang="en-US" sz="1600" dirty="0"/>
        </a:p>
      </dgm:t>
    </dgm:pt>
    <dgm:pt modelId="{21902957-1F64-404D-A1B1-32838788F69A}" type="parTrans" cxnId="{88A5D887-D9F9-4645-878A-063742851F70}">
      <dgm:prSet/>
      <dgm:spPr/>
      <dgm:t>
        <a:bodyPr/>
        <a:lstStyle/>
        <a:p>
          <a:endParaRPr lang="en-US"/>
        </a:p>
      </dgm:t>
    </dgm:pt>
    <dgm:pt modelId="{C0445C9F-805A-4656-8633-3B78F761AD89}" type="sibTrans" cxnId="{88A5D887-D9F9-4645-878A-063742851F70}">
      <dgm:prSet/>
      <dgm:spPr/>
      <dgm:t>
        <a:bodyPr/>
        <a:lstStyle/>
        <a:p>
          <a:endParaRPr lang="en-US"/>
        </a:p>
      </dgm:t>
    </dgm:pt>
    <dgm:pt modelId="{D465E96D-71A1-436B-9E1C-943C4F6177A8}">
      <dgm:prSet custT="1"/>
      <dgm:spPr/>
      <dgm:t>
        <a:bodyPr/>
        <a:lstStyle/>
        <a:p>
          <a:r>
            <a:rPr lang="en-US" sz="1600" dirty="0" smtClean="0"/>
            <a:t>Tolerance Percent can be given for the Tolerance percent permitted in MIS adjustment</a:t>
          </a:r>
          <a:endParaRPr lang="en-US" sz="1600" dirty="0"/>
        </a:p>
      </dgm:t>
    </dgm:pt>
    <dgm:pt modelId="{8DC6D79C-ACFD-4EBA-ABFC-77E6D2A3AA9E}" type="parTrans" cxnId="{45E3C3E9-984A-4443-8D72-7C5C6D19440E}">
      <dgm:prSet/>
      <dgm:spPr/>
      <dgm:t>
        <a:bodyPr/>
        <a:lstStyle/>
        <a:p>
          <a:endParaRPr lang="en-US"/>
        </a:p>
      </dgm:t>
    </dgm:pt>
    <dgm:pt modelId="{05CDEDA9-53BC-43FC-BC24-B221212DD9CC}" type="sibTrans" cxnId="{45E3C3E9-984A-4443-8D72-7C5C6D19440E}">
      <dgm:prSet/>
      <dgm:spPr/>
      <dgm:t>
        <a:bodyPr/>
        <a:lstStyle/>
        <a:p>
          <a:endParaRPr lang="en-US"/>
        </a:p>
      </dgm:t>
    </dgm:pt>
    <dgm:pt modelId="{C8252EF8-0F77-4A16-BA5F-7A21DD007005}" type="pres">
      <dgm:prSet presAssocID="{EF77FF2F-8034-47B4-B27C-8533B521024D}" presName="linear" presStyleCnt="0">
        <dgm:presLayoutVars>
          <dgm:animLvl val="lvl"/>
          <dgm:resizeHandles val="exact"/>
        </dgm:presLayoutVars>
      </dgm:prSet>
      <dgm:spPr/>
      <dgm:t>
        <a:bodyPr/>
        <a:lstStyle/>
        <a:p>
          <a:endParaRPr lang="en-US"/>
        </a:p>
      </dgm:t>
    </dgm:pt>
    <dgm:pt modelId="{190D05DE-D820-4DB7-9D40-37367D10B97D}" type="pres">
      <dgm:prSet presAssocID="{E9A01A93-69F5-42A2-84E6-565BA665BEA8}" presName="parentText" presStyleLbl="node1" presStyleIdx="0" presStyleCnt="3" custLinFactNeighborX="-8940" custLinFactNeighborY="70646">
        <dgm:presLayoutVars>
          <dgm:chMax val="0"/>
          <dgm:bulletEnabled val="1"/>
        </dgm:presLayoutVars>
      </dgm:prSet>
      <dgm:spPr/>
      <dgm:t>
        <a:bodyPr/>
        <a:lstStyle/>
        <a:p>
          <a:endParaRPr lang="en-US"/>
        </a:p>
      </dgm:t>
    </dgm:pt>
    <dgm:pt modelId="{4CA06768-A01D-4547-8D30-CAE56EAE5DED}" type="pres">
      <dgm:prSet presAssocID="{C0445C9F-805A-4656-8633-3B78F761AD89}" presName="spacer" presStyleCnt="0"/>
      <dgm:spPr/>
    </dgm:pt>
    <dgm:pt modelId="{FB9AF2A3-5759-4522-8257-F161D6053B1A}" type="pres">
      <dgm:prSet presAssocID="{D465E96D-71A1-436B-9E1C-943C4F6177A8}" presName="parentText" presStyleLbl="node1" presStyleIdx="1" presStyleCnt="3" custLinFactNeighborY="-26149">
        <dgm:presLayoutVars>
          <dgm:chMax val="0"/>
          <dgm:bulletEnabled val="1"/>
        </dgm:presLayoutVars>
      </dgm:prSet>
      <dgm:spPr/>
      <dgm:t>
        <a:bodyPr/>
        <a:lstStyle/>
        <a:p>
          <a:endParaRPr lang="en-US"/>
        </a:p>
      </dgm:t>
    </dgm:pt>
    <dgm:pt modelId="{3BC8C103-CE1E-4C8F-8C44-C8EC42002BB8}" type="pres">
      <dgm:prSet presAssocID="{05CDEDA9-53BC-43FC-BC24-B221212DD9CC}" presName="spacer" presStyleCnt="0"/>
      <dgm:spPr/>
    </dgm:pt>
    <dgm:pt modelId="{945F8DC5-DD35-4696-BA2B-A0712BD7EFB1}" type="pres">
      <dgm:prSet presAssocID="{EE11EC5E-C5CA-4418-AC81-963E1476521D}" presName="parentText" presStyleLbl="node1" presStyleIdx="2" presStyleCnt="3" custLinFactNeighborY="-8046">
        <dgm:presLayoutVars>
          <dgm:chMax val="0"/>
          <dgm:bulletEnabled val="1"/>
        </dgm:presLayoutVars>
      </dgm:prSet>
      <dgm:spPr/>
      <dgm:t>
        <a:bodyPr/>
        <a:lstStyle/>
        <a:p>
          <a:endParaRPr lang="en-US"/>
        </a:p>
      </dgm:t>
    </dgm:pt>
    <dgm:pt modelId="{DCC47146-BE70-435B-9DFB-90F78B770DAA}" type="pres">
      <dgm:prSet presAssocID="{EE11EC5E-C5CA-4418-AC81-963E1476521D}" presName="childText" presStyleLbl="revTx" presStyleIdx="0" presStyleCnt="1">
        <dgm:presLayoutVars>
          <dgm:bulletEnabled val="1"/>
        </dgm:presLayoutVars>
      </dgm:prSet>
      <dgm:spPr/>
      <dgm:t>
        <a:bodyPr/>
        <a:lstStyle/>
        <a:p>
          <a:endParaRPr lang="en-US"/>
        </a:p>
      </dgm:t>
    </dgm:pt>
  </dgm:ptLst>
  <dgm:cxnLst>
    <dgm:cxn modelId="{EB5E0794-C63E-4006-8F62-03A03A535202}" type="presOf" srcId="{EE11EC5E-C5CA-4418-AC81-963E1476521D}" destId="{945F8DC5-DD35-4696-BA2B-A0712BD7EFB1}" srcOrd="0" destOrd="0" presId="urn:microsoft.com/office/officeart/2005/8/layout/vList2"/>
    <dgm:cxn modelId="{88A5D887-D9F9-4645-878A-063742851F70}" srcId="{EF77FF2F-8034-47B4-B27C-8533B521024D}" destId="{E9A01A93-69F5-42A2-84E6-565BA665BEA8}" srcOrd="0" destOrd="0" parTransId="{21902957-1F64-404D-A1B1-32838788F69A}" sibTransId="{C0445C9F-805A-4656-8633-3B78F761AD89}"/>
    <dgm:cxn modelId="{F486B8D7-4F02-4ACB-8BA5-9B2AF5417A58}" srcId="{EF77FF2F-8034-47B4-B27C-8533B521024D}" destId="{EE11EC5E-C5CA-4418-AC81-963E1476521D}" srcOrd="2" destOrd="0" parTransId="{C3A1E2CB-5B57-485D-A8A0-ACFFFBB45B09}" sibTransId="{F5FB552D-E9B5-40FE-AE2E-4793244E6EA3}"/>
    <dgm:cxn modelId="{881767A3-0B68-45B4-83DC-1DF6F6648149}" type="presOf" srcId="{EF77FF2F-8034-47B4-B27C-8533B521024D}" destId="{C8252EF8-0F77-4A16-BA5F-7A21DD007005}" srcOrd="0" destOrd="0" presId="urn:microsoft.com/office/officeart/2005/8/layout/vList2"/>
    <dgm:cxn modelId="{94F74DE5-8C09-4B1C-8FFE-4D6CEF051F8E}" type="presOf" srcId="{E9A01A93-69F5-42A2-84E6-565BA665BEA8}" destId="{190D05DE-D820-4DB7-9D40-37367D10B97D}" srcOrd="0" destOrd="0" presId="urn:microsoft.com/office/officeart/2005/8/layout/vList2"/>
    <dgm:cxn modelId="{1553D1DE-764E-4712-B47A-3DDC35CB6994}" srcId="{EE11EC5E-C5CA-4418-AC81-963E1476521D}" destId="{24BB8982-2911-46F0-A87F-9F8E351C3CE6}" srcOrd="0" destOrd="0" parTransId="{DD5BC96A-9DD3-4046-9D39-BA9DFD99FE9A}" sibTransId="{F74E9A62-8A21-4A9D-B718-126430C3E0A9}"/>
    <dgm:cxn modelId="{45E3C3E9-984A-4443-8D72-7C5C6D19440E}" srcId="{EF77FF2F-8034-47B4-B27C-8533B521024D}" destId="{D465E96D-71A1-436B-9E1C-943C4F6177A8}" srcOrd="1" destOrd="0" parTransId="{8DC6D79C-ACFD-4EBA-ABFC-77E6D2A3AA9E}" sibTransId="{05CDEDA9-53BC-43FC-BC24-B221212DD9CC}"/>
    <dgm:cxn modelId="{9D102079-E04A-49D6-A1EA-77B12CA80ACA}" type="presOf" srcId="{D465E96D-71A1-436B-9E1C-943C4F6177A8}" destId="{FB9AF2A3-5759-4522-8257-F161D6053B1A}" srcOrd="0" destOrd="0" presId="urn:microsoft.com/office/officeart/2005/8/layout/vList2"/>
    <dgm:cxn modelId="{0E5304D2-0F4D-48AE-B534-124605C82347}" type="presOf" srcId="{24BB8982-2911-46F0-A87F-9F8E351C3CE6}" destId="{DCC47146-BE70-435B-9DFB-90F78B770DAA}" srcOrd="0" destOrd="0" presId="urn:microsoft.com/office/officeart/2005/8/layout/vList2"/>
    <dgm:cxn modelId="{1B0D579F-0CE7-4CDC-93C1-BF867FABCA19}" type="presParOf" srcId="{C8252EF8-0F77-4A16-BA5F-7A21DD007005}" destId="{190D05DE-D820-4DB7-9D40-37367D10B97D}" srcOrd="0" destOrd="0" presId="urn:microsoft.com/office/officeart/2005/8/layout/vList2"/>
    <dgm:cxn modelId="{239ABF08-A3AC-4A43-9F21-2F43C5F04A2E}" type="presParOf" srcId="{C8252EF8-0F77-4A16-BA5F-7A21DD007005}" destId="{4CA06768-A01D-4547-8D30-CAE56EAE5DED}" srcOrd="1" destOrd="0" presId="urn:microsoft.com/office/officeart/2005/8/layout/vList2"/>
    <dgm:cxn modelId="{2C5A2431-C7A6-4F04-8D02-9567AA1F3FD2}" type="presParOf" srcId="{C8252EF8-0F77-4A16-BA5F-7A21DD007005}" destId="{FB9AF2A3-5759-4522-8257-F161D6053B1A}" srcOrd="2" destOrd="0" presId="urn:microsoft.com/office/officeart/2005/8/layout/vList2"/>
    <dgm:cxn modelId="{6AC9DD13-360F-4943-915E-E6ED7EDBBEA2}" type="presParOf" srcId="{C8252EF8-0F77-4A16-BA5F-7A21DD007005}" destId="{3BC8C103-CE1E-4C8F-8C44-C8EC42002BB8}" srcOrd="3" destOrd="0" presId="urn:microsoft.com/office/officeart/2005/8/layout/vList2"/>
    <dgm:cxn modelId="{45BEB2F4-44F4-4163-AA0E-719785AEFC1D}" type="presParOf" srcId="{C8252EF8-0F77-4A16-BA5F-7A21DD007005}" destId="{945F8DC5-DD35-4696-BA2B-A0712BD7EFB1}" srcOrd="4" destOrd="0" presId="urn:microsoft.com/office/officeart/2005/8/layout/vList2"/>
    <dgm:cxn modelId="{6F84A80F-18EF-410B-81E4-ECAE6496C5E4}" type="presParOf" srcId="{C8252EF8-0F77-4A16-BA5F-7A21DD007005}" destId="{DCC47146-BE70-435B-9DFB-90F78B770DAA}"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07BA9-5754-43B3-BC5C-68BD419042B9}">
      <dsp:nvSpPr>
        <dsp:cNvPr id="0" name=""/>
        <dsp:cNvSpPr/>
      </dsp:nvSpPr>
      <dsp:spPr>
        <a:xfrm>
          <a:off x="0" y="254"/>
          <a:ext cx="8305800" cy="60588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The MGT Line Levels Screen helps us to create MGT levels for the MGT lines. Only 20 levels can be defined over here</a:t>
          </a:r>
          <a:r>
            <a:rPr lang="en-US" sz="900" kern="1200" dirty="0" smtClean="0"/>
            <a:t>. </a:t>
          </a:r>
          <a:endParaRPr lang="en-US" sz="900" kern="1200" dirty="0"/>
        </a:p>
      </dsp:txBody>
      <dsp:txXfrm>
        <a:off x="29577" y="29831"/>
        <a:ext cx="8246646" cy="546732"/>
      </dsp:txXfrm>
    </dsp:sp>
    <dsp:sp modelId="{A3777ABC-8DC4-416B-8A1D-34833C7BC84A}">
      <dsp:nvSpPr>
        <dsp:cNvPr id="0" name=""/>
        <dsp:cNvSpPr/>
      </dsp:nvSpPr>
      <dsp:spPr>
        <a:xfrm>
          <a:off x="0" y="606141"/>
          <a:ext cx="8305800" cy="79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709" tIns="1270" rIns="7112" bIns="1270" numCol="1" spcCol="1270" anchor="t" anchorCtr="0">
          <a:noAutofit/>
        </a:bodyPr>
        <a:lstStyle/>
        <a:p>
          <a:pPr marL="57150" lvl="1" indent="-57150" algn="l" defTabSz="44450">
            <a:lnSpc>
              <a:spcPct val="90000"/>
            </a:lnSpc>
            <a:spcBef>
              <a:spcPct val="0"/>
            </a:spcBef>
            <a:spcAft>
              <a:spcPct val="20000"/>
            </a:spcAft>
            <a:buChar char="••"/>
          </a:pPr>
          <a:endParaRPr lang="en-US" sz="100" kern="1200" dirty="0"/>
        </a:p>
      </dsp:txBody>
      <dsp:txXfrm>
        <a:off x="0" y="606141"/>
        <a:ext cx="8305800" cy="7940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5BC1C-C14C-4C0B-ABAF-07B05179EA09}">
      <dsp:nvSpPr>
        <dsp:cNvPr id="0" name=""/>
        <dsp:cNvSpPr/>
      </dsp:nvSpPr>
      <dsp:spPr>
        <a:xfrm>
          <a:off x="0" y="1116"/>
          <a:ext cx="87630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3D81B6-7FF9-4A53-B5F9-BE1A303B4737}">
      <dsp:nvSpPr>
        <dsp:cNvPr id="0" name=""/>
        <dsp:cNvSpPr/>
      </dsp:nvSpPr>
      <dsp:spPr>
        <a:xfrm>
          <a:off x="0" y="1116"/>
          <a:ext cx="1762429" cy="2283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b="1" kern="1200" dirty="0" smtClean="0"/>
            <a:t>Management line Code</a:t>
          </a:r>
          <a:endParaRPr lang="en-US" sz="1400" b="1" kern="1200" dirty="0"/>
        </a:p>
      </dsp:txBody>
      <dsp:txXfrm>
        <a:off x="0" y="1116"/>
        <a:ext cx="1762429" cy="2283767"/>
      </dsp:txXfrm>
    </dsp:sp>
    <dsp:sp modelId="{422922A1-4803-4AA2-9C4C-C6507E667551}">
      <dsp:nvSpPr>
        <dsp:cNvPr id="0" name=""/>
        <dsp:cNvSpPr/>
      </dsp:nvSpPr>
      <dsp:spPr>
        <a:xfrm>
          <a:off x="1873849" y="31726"/>
          <a:ext cx="6729602" cy="835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b="1" kern="1200" dirty="0" err="1" smtClean="0"/>
            <a:t>Source_Type</a:t>
          </a:r>
          <a:r>
            <a:rPr lang="en-US" sz="1400" kern="1200" dirty="0" smtClean="0"/>
            <a:t> identifies if source is data or a calculated line</a:t>
          </a:r>
        </a:p>
        <a:p>
          <a:pPr lvl="0" algn="l" defTabSz="622300">
            <a:lnSpc>
              <a:spcPct val="90000"/>
            </a:lnSpc>
            <a:spcBef>
              <a:spcPct val="0"/>
            </a:spcBef>
            <a:spcAft>
              <a:spcPct val="35000"/>
            </a:spcAft>
          </a:pPr>
          <a:r>
            <a:rPr lang="en-US" sz="1400" b="1" kern="1200" dirty="0" err="1" smtClean="0"/>
            <a:t>Ytd_Calc</a:t>
          </a:r>
          <a:r>
            <a:rPr lang="en-US" sz="1400" kern="1200" dirty="0" smtClean="0"/>
            <a:t> indicates YTD Calculation logic i.e. Aggregate / EOP / Average etc.</a:t>
          </a:r>
        </a:p>
        <a:p>
          <a:pPr lvl="0" algn="l" defTabSz="622300">
            <a:lnSpc>
              <a:spcPct val="90000"/>
            </a:lnSpc>
            <a:spcBef>
              <a:spcPct val="0"/>
            </a:spcBef>
            <a:spcAft>
              <a:spcPct val="35000"/>
            </a:spcAft>
          </a:pPr>
          <a:r>
            <a:rPr lang="en-US" sz="1400" b="1" kern="1200" dirty="0" smtClean="0"/>
            <a:t>Sign Change </a:t>
          </a:r>
          <a:r>
            <a:rPr lang="en-US" sz="1400" b="0" kern="1200" dirty="0" smtClean="0"/>
            <a:t>indicates</a:t>
          </a:r>
          <a:r>
            <a:rPr lang="en-US" sz="1400" kern="1200" dirty="0" smtClean="0"/>
            <a:t> Reversal of sign</a:t>
          </a:r>
          <a:endParaRPr lang="en-US" sz="1400" kern="1200" dirty="0"/>
        </a:p>
      </dsp:txBody>
      <dsp:txXfrm>
        <a:off x="1873849" y="31726"/>
        <a:ext cx="6729602" cy="835807"/>
      </dsp:txXfrm>
    </dsp:sp>
    <dsp:sp modelId="{F7D604F8-CEB8-4B81-AA29-1213C5AD3931}">
      <dsp:nvSpPr>
        <dsp:cNvPr id="0" name=""/>
        <dsp:cNvSpPr/>
      </dsp:nvSpPr>
      <dsp:spPr>
        <a:xfrm>
          <a:off x="1762429" y="867534"/>
          <a:ext cx="594240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3F1A563-8679-4995-A048-C94A8164828A}">
      <dsp:nvSpPr>
        <dsp:cNvPr id="0" name=""/>
        <dsp:cNvSpPr/>
      </dsp:nvSpPr>
      <dsp:spPr>
        <a:xfrm>
          <a:off x="1873849" y="898144"/>
          <a:ext cx="6883599" cy="710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b="1" kern="1200" dirty="0" err="1" smtClean="0"/>
            <a:t>Better_Worse_Indicator</a:t>
          </a:r>
          <a:r>
            <a:rPr lang="en-US" sz="1400" kern="1200" dirty="0" smtClean="0"/>
            <a:t> - For Variance Analysis - Income is computed as Current Period - Prior Period whereas Expenses are computed as Previous - Current Period. This column allows the flexibility in Vision to define the computation.</a:t>
          </a:r>
          <a:endParaRPr lang="en-US" sz="1400" kern="1200" dirty="0"/>
        </a:p>
      </dsp:txBody>
      <dsp:txXfrm>
        <a:off x="1873849" y="898144"/>
        <a:ext cx="6883599" cy="710392"/>
      </dsp:txXfrm>
    </dsp:sp>
    <dsp:sp modelId="{B4D79D45-D7C8-41DE-AEAB-F1D3C270CCCD}">
      <dsp:nvSpPr>
        <dsp:cNvPr id="0" name=""/>
        <dsp:cNvSpPr/>
      </dsp:nvSpPr>
      <dsp:spPr>
        <a:xfrm>
          <a:off x="1762429" y="1608536"/>
          <a:ext cx="594240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432B4F-8938-4BB7-9DCB-308D4D6EA7C6}">
      <dsp:nvSpPr>
        <dsp:cNvPr id="0" name=""/>
        <dsp:cNvSpPr/>
      </dsp:nvSpPr>
      <dsp:spPr>
        <a:xfrm>
          <a:off x="1879400" y="1629265"/>
          <a:ext cx="6883599" cy="61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b="1" kern="1200" dirty="0" smtClean="0"/>
            <a:t>Conversion</a:t>
          </a:r>
          <a:r>
            <a:rPr lang="en-US" sz="1400" kern="1200" dirty="0" smtClean="0"/>
            <a:t> - Some fields are not converted to FCY/LCY such as Interest Rate. This flag allows the flexibility to be set for MRLs/ FRLs</a:t>
          </a:r>
          <a:endParaRPr lang="en-US" sz="1400" kern="1200" dirty="0"/>
        </a:p>
      </dsp:txBody>
      <dsp:txXfrm>
        <a:off x="1879400" y="1629265"/>
        <a:ext cx="6883599" cy="612201"/>
      </dsp:txXfrm>
    </dsp:sp>
    <dsp:sp modelId="{261F03FB-FA14-4786-9A4D-F10EE1D9EFBD}">
      <dsp:nvSpPr>
        <dsp:cNvPr id="0" name=""/>
        <dsp:cNvSpPr/>
      </dsp:nvSpPr>
      <dsp:spPr>
        <a:xfrm>
          <a:off x="1762429" y="2251348"/>
          <a:ext cx="594240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E7E92-888D-4333-AABD-E063EE4990F4}">
      <dsp:nvSpPr>
        <dsp:cNvPr id="0" name=""/>
        <dsp:cNvSpPr/>
      </dsp:nvSpPr>
      <dsp:spPr>
        <a:xfrm>
          <a:off x="4477438" y="3479884"/>
          <a:ext cx="3198538" cy="167183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Data Corrections</a:t>
          </a:r>
        </a:p>
        <a:p>
          <a:pPr marL="171450" lvl="1" indent="-171450" algn="l" defTabSz="800100">
            <a:lnSpc>
              <a:spcPct val="90000"/>
            </a:lnSpc>
            <a:spcBef>
              <a:spcPct val="0"/>
            </a:spcBef>
            <a:spcAft>
              <a:spcPct val="15000"/>
            </a:spcAft>
            <a:buChar char="••"/>
          </a:pPr>
          <a:r>
            <a:rPr lang="en-US" sz="1800" kern="1200" dirty="0"/>
            <a:t>Financial Remaps </a:t>
          </a:r>
        </a:p>
        <a:p>
          <a:pPr marL="171450" lvl="1" indent="-171450" algn="l" defTabSz="800100">
            <a:lnSpc>
              <a:spcPct val="90000"/>
            </a:lnSpc>
            <a:spcBef>
              <a:spcPct val="0"/>
            </a:spcBef>
            <a:spcAft>
              <a:spcPct val="15000"/>
            </a:spcAft>
            <a:buChar char="••"/>
          </a:pPr>
          <a:r>
            <a:rPr lang="en-US" sz="1800" kern="1200" dirty="0"/>
            <a:t>Financial Offsets</a:t>
          </a:r>
          <a:endParaRPr lang="en-US" sz="1500" kern="1200" dirty="0"/>
        </a:p>
        <a:p>
          <a:pPr marL="171450" lvl="1" indent="-171450" algn="l" defTabSz="800100">
            <a:lnSpc>
              <a:spcPct val="90000"/>
            </a:lnSpc>
            <a:spcBef>
              <a:spcPct val="0"/>
            </a:spcBef>
            <a:spcAft>
              <a:spcPct val="15000"/>
            </a:spcAft>
            <a:buChar char="••"/>
          </a:pPr>
          <a:r>
            <a:rPr lang="en-US" sz="1800" kern="1200" dirty="0"/>
            <a:t>Fin </a:t>
          </a:r>
          <a:r>
            <a:rPr lang="en-US" sz="1800" kern="1200" dirty="0" err="1"/>
            <a:t>Dly</a:t>
          </a:r>
          <a:r>
            <a:rPr lang="en-US" sz="1800" kern="1200" dirty="0"/>
            <a:t> Enrichments	</a:t>
          </a:r>
        </a:p>
      </dsp:txBody>
      <dsp:txXfrm>
        <a:off x="5473725" y="3934569"/>
        <a:ext cx="2165526" cy="1180429"/>
      </dsp:txXfrm>
    </dsp:sp>
    <dsp:sp modelId="{1156582D-0AEB-4D01-932D-E586B1C28799}">
      <dsp:nvSpPr>
        <dsp:cNvPr id="0" name=""/>
        <dsp:cNvSpPr/>
      </dsp:nvSpPr>
      <dsp:spPr>
        <a:xfrm>
          <a:off x="109057" y="3553929"/>
          <a:ext cx="3198538" cy="161419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Static data</a:t>
          </a:r>
        </a:p>
        <a:p>
          <a:pPr marL="171450" lvl="1" indent="-171450" algn="l" defTabSz="800100">
            <a:lnSpc>
              <a:spcPct val="90000"/>
            </a:lnSpc>
            <a:spcBef>
              <a:spcPct val="0"/>
            </a:spcBef>
            <a:spcAft>
              <a:spcPct val="15000"/>
            </a:spcAft>
            <a:buChar char="••"/>
          </a:pPr>
          <a:r>
            <a:rPr lang="en-US" sz="1800" kern="1200" dirty="0"/>
            <a:t>Financials</a:t>
          </a:r>
        </a:p>
      </dsp:txBody>
      <dsp:txXfrm>
        <a:off x="144516" y="3992937"/>
        <a:ext cx="2168058" cy="1139727"/>
      </dsp:txXfrm>
    </dsp:sp>
    <dsp:sp modelId="{5F7E8BB0-7C53-4E5F-893E-4B844C505EA2}">
      <dsp:nvSpPr>
        <dsp:cNvPr id="0" name=""/>
        <dsp:cNvSpPr/>
      </dsp:nvSpPr>
      <dsp:spPr>
        <a:xfrm>
          <a:off x="4427756" y="0"/>
          <a:ext cx="3198538" cy="167183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Remapping or                                        enrichment of Data</a:t>
          </a:r>
        </a:p>
        <a:p>
          <a:pPr marL="171450" lvl="1" indent="-171450" algn="l" defTabSz="800100">
            <a:lnSpc>
              <a:spcPct val="90000"/>
            </a:lnSpc>
            <a:spcBef>
              <a:spcPct val="0"/>
            </a:spcBef>
            <a:spcAft>
              <a:spcPct val="15000"/>
            </a:spcAft>
            <a:buChar char="••"/>
          </a:pPr>
          <a:r>
            <a:rPr lang="en-US" sz="1800" kern="1200" dirty="0"/>
            <a:t>Data Correction</a:t>
          </a:r>
        </a:p>
        <a:p>
          <a:pPr marL="171450" lvl="1" indent="-171450" algn="l" defTabSz="800100">
            <a:lnSpc>
              <a:spcPct val="90000"/>
            </a:lnSpc>
            <a:spcBef>
              <a:spcPct val="0"/>
            </a:spcBef>
            <a:spcAft>
              <a:spcPct val="15000"/>
            </a:spcAft>
            <a:buChar char="••"/>
          </a:pPr>
          <a:r>
            <a:rPr lang="en-US" sz="1800" kern="1200" dirty="0"/>
            <a:t>Financial Offsets	 </a:t>
          </a:r>
        </a:p>
      </dsp:txBody>
      <dsp:txXfrm>
        <a:off x="5424042" y="36725"/>
        <a:ext cx="2165526" cy="1180429"/>
      </dsp:txXfrm>
    </dsp:sp>
    <dsp:sp modelId="{4DA0A480-5E36-490B-AA1F-A34200D40C0F}">
      <dsp:nvSpPr>
        <dsp:cNvPr id="0" name=""/>
        <dsp:cNvSpPr/>
      </dsp:nvSpPr>
      <dsp:spPr>
        <a:xfrm>
          <a:off x="59401" y="0"/>
          <a:ext cx="3198538" cy="167183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Correction of errors and known issues</a:t>
          </a:r>
        </a:p>
      </dsp:txBody>
      <dsp:txXfrm>
        <a:off x="96126" y="36725"/>
        <a:ext cx="2165526" cy="1180429"/>
      </dsp:txXfrm>
    </dsp:sp>
    <dsp:sp modelId="{6F2A3A10-612E-4DDD-99CA-918730709EA2}">
      <dsp:nvSpPr>
        <dsp:cNvPr id="0" name=""/>
        <dsp:cNvSpPr/>
      </dsp:nvSpPr>
      <dsp:spPr>
        <a:xfrm>
          <a:off x="1533646" y="297796"/>
          <a:ext cx="2262208" cy="2262208"/>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a:t>Purpose</a:t>
          </a:r>
        </a:p>
      </dsp:txBody>
      <dsp:txXfrm>
        <a:off x="2196231" y="960381"/>
        <a:ext cx="1599623" cy="1599623"/>
      </dsp:txXfrm>
    </dsp:sp>
    <dsp:sp modelId="{09C2A6EA-CE56-4700-B0FF-61EC53CB4FCB}">
      <dsp:nvSpPr>
        <dsp:cNvPr id="0" name=""/>
        <dsp:cNvSpPr/>
      </dsp:nvSpPr>
      <dsp:spPr>
        <a:xfrm rot="5400000">
          <a:off x="3774068" y="316663"/>
          <a:ext cx="2262208" cy="2221216"/>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a:t>Methods</a:t>
          </a:r>
        </a:p>
      </dsp:txBody>
      <dsp:txXfrm rot="-5400000">
        <a:off x="3794564" y="958752"/>
        <a:ext cx="1570637" cy="1599623"/>
      </dsp:txXfrm>
    </dsp:sp>
    <dsp:sp modelId="{C3FC367D-28C2-4CF8-81C1-AA0211BF7863}">
      <dsp:nvSpPr>
        <dsp:cNvPr id="0" name=""/>
        <dsp:cNvSpPr/>
      </dsp:nvSpPr>
      <dsp:spPr>
        <a:xfrm rot="10800000">
          <a:off x="3722196" y="2517360"/>
          <a:ext cx="2262208" cy="2262208"/>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a:t>Screens  </a:t>
          </a:r>
        </a:p>
      </dsp:txBody>
      <dsp:txXfrm rot="10800000">
        <a:off x="3722196" y="2517360"/>
        <a:ext cx="1599623" cy="1599623"/>
      </dsp:txXfrm>
    </dsp:sp>
    <dsp:sp modelId="{104D00FC-CB4A-4C93-B194-4BEFB649974B}">
      <dsp:nvSpPr>
        <dsp:cNvPr id="0" name=""/>
        <dsp:cNvSpPr/>
      </dsp:nvSpPr>
      <dsp:spPr>
        <a:xfrm rot="16200000">
          <a:off x="1521046" y="2517360"/>
          <a:ext cx="2262208" cy="2262208"/>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a:t>Data Corrected</a:t>
          </a:r>
        </a:p>
      </dsp:txBody>
      <dsp:txXfrm rot="5400000">
        <a:off x="2183631" y="2517360"/>
        <a:ext cx="1599623" cy="1599623"/>
      </dsp:txXfrm>
    </dsp:sp>
    <dsp:sp modelId="{558418D2-DEED-40AB-8A62-3A757A8560F4}">
      <dsp:nvSpPr>
        <dsp:cNvPr id="0" name=""/>
        <dsp:cNvSpPr/>
      </dsp:nvSpPr>
      <dsp:spPr>
        <a:xfrm>
          <a:off x="3403862" y="2018358"/>
          <a:ext cx="781062" cy="679184"/>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F710B5-BE44-4043-842E-5DC0839FE2BA}">
      <dsp:nvSpPr>
        <dsp:cNvPr id="0" name=""/>
        <dsp:cNvSpPr/>
      </dsp:nvSpPr>
      <dsp:spPr>
        <a:xfrm rot="10800000">
          <a:off x="3403862" y="2295245"/>
          <a:ext cx="781062" cy="679184"/>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E6FE1F-1298-4E18-B899-6E936EE3D66C}">
      <dsp:nvSpPr>
        <dsp:cNvPr id="0" name=""/>
        <dsp:cNvSpPr/>
      </dsp:nvSpPr>
      <dsp:spPr>
        <a:xfrm>
          <a:off x="4152766" y="3076592"/>
          <a:ext cx="3201625" cy="1835604"/>
        </a:xfrm>
        <a:prstGeom prst="roundRect">
          <a:avLst>
            <a:gd name="adj" fmla="val 10000"/>
          </a:avLst>
        </a:prstGeom>
        <a:solidFill>
          <a:schemeClr val="lt1">
            <a:alpha val="90000"/>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en-US" sz="1800" kern="1200" dirty="0" err="1"/>
            <a:t>Fin_Adj</a:t>
          </a:r>
          <a:r>
            <a:rPr lang="en-US" sz="1800" kern="1200" dirty="0"/>
            <a:t> Headers</a:t>
          </a:r>
        </a:p>
        <a:p>
          <a:pPr marL="171450" lvl="1" indent="-171450" algn="l" defTabSz="800100">
            <a:lnSpc>
              <a:spcPct val="90000"/>
            </a:lnSpc>
            <a:spcBef>
              <a:spcPct val="0"/>
            </a:spcBef>
            <a:spcAft>
              <a:spcPct val="15000"/>
            </a:spcAft>
            <a:buChar char="••"/>
          </a:pPr>
          <a:r>
            <a:rPr lang="en-US" sz="1800" kern="1200" dirty="0" err="1"/>
            <a:t>Fin_Adj</a:t>
          </a:r>
          <a:r>
            <a:rPr lang="en-US" sz="1800" kern="1200" dirty="0"/>
            <a:t> Details</a:t>
          </a:r>
        </a:p>
        <a:p>
          <a:pPr marL="171450" lvl="1" indent="-171450" algn="l" defTabSz="800100">
            <a:lnSpc>
              <a:spcPct val="90000"/>
            </a:lnSpc>
            <a:spcBef>
              <a:spcPct val="0"/>
            </a:spcBef>
            <a:spcAft>
              <a:spcPct val="15000"/>
            </a:spcAft>
            <a:buChar char="••"/>
          </a:pPr>
          <a:r>
            <a:rPr lang="en-US" sz="1800" kern="1200" dirty="0" err="1"/>
            <a:t>Fin_Adj</a:t>
          </a:r>
          <a:r>
            <a:rPr lang="en-US" sz="1800" kern="1200" dirty="0"/>
            <a:t> Postings</a:t>
          </a:r>
        </a:p>
        <a:p>
          <a:pPr marL="171450" lvl="1" indent="-171450" algn="l" defTabSz="800100">
            <a:lnSpc>
              <a:spcPct val="90000"/>
            </a:lnSpc>
            <a:spcBef>
              <a:spcPct val="0"/>
            </a:spcBef>
            <a:spcAft>
              <a:spcPct val="15000"/>
            </a:spcAft>
            <a:buChar char="••"/>
          </a:pPr>
          <a:r>
            <a:rPr lang="en-US" sz="1800" kern="1200" dirty="0" err="1"/>
            <a:t>Fin_Adj</a:t>
          </a:r>
          <a:r>
            <a:rPr lang="en-US" sz="1800" kern="1200" dirty="0"/>
            <a:t> Audit</a:t>
          </a:r>
        </a:p>
      </dsp:txBody>
      <dsp:txXfrm>
        <a:off x="5153576" y="3575816"/>
        <a:ext cx="2160494" cy="1296059"/>
      </dsp:txXfrm>
    </dsp:sp>
    <dsp:sp modelId="{52B6B39B-156F-47DB-A4BA-20063D121560}">
      <dsp:nvSpPr>
        <dsp:cNvPr id="0" name=""/>
        <dsp:cNvSpPr/>
      </dsp:nvSpPr>
      <dsp:spPr>
        <a:xfrm>
          <a:off x="331055" y="3076562"/>
          <a:ext cx="3201625" cy="1835665"/>
        </a:xfrm>
        <a:prstGeom prst="roundRect">
          <a:avLst>
            <a:gd name="adj" fmla="val 10000"/>
          </a:avLst>
        </a:prstGeom>
        <a:solidFill>
          <a:schemeClr val="lt1">
            <a:alpha val="90000"/>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Current Month Financials</a:t>
          </a:r>
        </a:p>
        <a:p>
          <a:pPr marL="171450" lvl="1" indent="-171450" algn="l" defTabSz="800100">
            <a:lnSpc>
              <a:spcPct val="90000"/>
            </a:lnSpc>
            <a:spcBef>
              <a:spcPct val="0"/>
            </a:spcBef>
            <a:spcAft>
              <a:spcPct val="15000"/>
            </a:spcAft>
            <a:buChar char="••"/>
          </a:pPr>
          <a:r>
            <a:rPr lang="en-US" sz="1800" kern="1200" dirty="0"/>
            <a:t>Daily Tables</a:t>
          </a:r>
        </a:p>
      </dsp:txBody>
      <dsp:txXfrm>
        <a:off x="371379" y="3575802"/>
        <a:ext cx="2160490" cy="1296101"/>
      </dsp:txXfrm>
    </dsp:sp>
    <dsp:sp modelId="{3654AF94-D04E-475B-9E40-73378E7A961D}">
      <dsp:nvSpPr>
        <dsp:cNvPr id="0" name=""/>
        <dsp:cNvSpPr/>
      </dsp:nvSpPr>
      <dsp:spPr>
        <a:xfrm>
          <a:off x="4142015" y="-163004"/>
          <a:ext cx="3223128" cy="1866254"/>
        </a:xfrm>
        <a:prstGeom prst="roundRect">
          <a:avLst>
            <a:gd name="adj" fmla="val 10000"/>
          </a:avLst>
        </a:prstGeom>
        <a:solidFill>
          <a:schemeClr val="lt1">
            <a:alpha val="90000"/>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en-US" sz="1800" kern="1200" dirty="0" err="1"/>
            <a:t>Fin_Adj</a:t>
          </a:r>
          <a:r>
            <a:rPr lang="en-US" sz="1800" kern="1200" dirty="0"/>
            <a:t> Headers</a:t>
          </a:r>
        </a:p>
        <a:p>
          <a:pPr marL="171450" lvl="1" indent="-171450" algn="l" defTabSz="800100">
            <a:lnSpc>
              <a:spcPct val="90000"/>
            </a:lnSpc>
            <a:spcBef>
              <a:spcPct val="0"/>
            </a:spcBef>
            <a:spcAft>
              <a:spcPct val="15000"/>
            </a:spcAft>
            <a:buChar char="••"/>
          </a:pPr>
          <a:r>
            <a:rPr lang="en-US" sz="1800" kern="1200" dirty="0"/>
            <a:t>Spreadsheet upload</a:t>
          </a:r>
        </a:p>
      </dsp:txBody>
      <dsp:txXfrm>
        <a:off x="5149950" y="-122008"/>
        <a:ext cx="2174198" cy="1317698"/>
      </dsp:txXfrm>
    </dsp:sp>
    <dsp:sp modelId="{0394695A-E79F-45AC-9204-3FC3DB771719}">
      <dsp:nvSpPr>
        <dsp:cNvPr id="0" name=""/>
        <dsp:cNvSpPr/>
      </dsp:nvSpPr>
      <dsp:spPr>
        <a:xfrm>
          <a:off x="331582" y="-150873"/>
          <a:ext cx="3200571" cy="1841992"/>
        </a:xfrm>
        <a:prstGeom prst="roundRect">
          <a:avLst>
            <a:gd name="adj" fmla="val 10000"/>
          </a:avLst>
        </a:prstGeom>
        <a:solidFill>
          <a:schemeClr val="lt1">
            <a:alpha val="90000"/>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Load actual adjustments amounts in to financials</a:t>
          </a:r>
        </a:p>
        <a:p>
          <a:pPr marL="171450" lvl="1" indent="-171450" algn="l" defTabSz="800100">
            <a:lnSpc>
              <a:spcPct val="90000"/>
            </a:lnSpc>
            <a:spcBef>
              <a:spcPct val="0"/>
            </a:spcBef>
            <a:spcAft>
              <a:spcPct val="15000"/>
            </a:spcAft>
            <a:buChar char="••"/>
          </a:pPr>
          <a:r>
            <a:rPr lang="en-US" sz="1800" kern="1200" dirty="0"/>
            <a:t>Amend other static fields</a:t>
          </a:r>
        </a:p>
      </dsp:txBody>
      <dsp:txXfrm>
        <a:off x="372045" y="-110410"/>
        <a:ext cx="2159474" cy="1300568"/>
      </dsp:txXfrm>
    </dsp:sp>
    <dsp:sp modelId="{4711DF2C-1BCC-4F77-A040-D0D8F6F56261}">
      <dsp:nvSpPr>
        <dsp:cNvPr id="0" name=""/>
        <dsp:cNvSpPr/>
      </dsp:nvSpPr>
      <dsp:spPr>
        <a:xfrm>
          <a:off x="2075338" y="563314"/>
          <a:ext cx="1895383" cy="1744808"/>
        </a:xfrm>
        <a:prstGeom prst="pieWedge">
          <a:avLst/>
        </a:prstGeom>
        <a:solidFill>
          <a:schemeClr val="accent1"/>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a:t>Purpose</a:t>
          </a:r>
        </a:p>
      </dsp:txBody>
      <dsp:txXfrm>
        <a:off x="2630483" y="1074356"/>
        <a:ext cx="1340238" cy="1233766"/>
      </dsp:txXfrm>
    </dsp:sp>
    <dsp:sp modelId="{9B1CD624-A97B-4011-A93F-635F04439620}">
      <dsp:nvSpPr>
        <dsp:cNvPr id="0" name=""/>
        <dsp:cNvSpPr/>
      </dsp:nvSpPr>
      <dsp:spPr>
        <a:xfrm rot="5400000">
          <a:off x="4000470" y="488026"/>
          <a:ext cx="1744808" cy="1895383"/>
        </a:xfrm>
        <a:prstGeom prst="pieWedge">
          <a:avLst/>
        </a:prstGeom>
        <a:solidFill>
          <a:schemeClr val="accent1"/>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a:t>Screen</a:t>
          </a:r>
        </a:p>
      </dsp:txBody>
      <dsp:txXfrm rot="-5400000">
        <a:off x="3925183" y="1074356"/>
        <a:ext cx="1340238" cy="1233766"/>
      </dsp:txXfrm>
    </dsp:sp>
    <dsp:sp modelId="{7EEB2B72-7F43-4229-9044-0347C16FC2D4}">
      <dsp:nvSpPr>
        <dsp:cNvPr id="0" name=""/>
        <dsp:cNvSpPr/>
      </dsp:nvSpPr>
      <dsp:spPr>
        <a:xfrm rot="10800000">
          <a:off x="3925285" y="2258847"/>
          <a:ext cx="1895383" cy="1744808"/>
        </a:xfrm>
        <a:prstGeom prst="pieWedge">
          <a:avLst/>
        </a:prstGeom>
        <a:solidFill>
          <a:schemeClr val="accent1"/>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a:t>Tables</a:t>
          </a:r>
        </a:p>
      </dsp:txBody>
      <dsp:txXfrm rot="10800000">
        <a:off x="3925285" y="2258847"/>
        <a:ext cx="1340238" cy="1233766"/>
      </dsp:txXfrm>
    </dsp:sp>
    <dsp:sp modelId="{5B04887B-5188-46AD-932C-94F6079A81E9}">
      <dsp:nvSpPr>
        <dsp:cNvPr id="0" name=""/>
        <dsp:cNvSpPr/>
      </dsp:nvSpPr>
      <dsp:spPr>
        <a:xfrm rot="16200000">
          <a:off x="2148367" y="2183559"/>
          <a:ext cx="1744808" cy="1895383"/>
        </a:xfrm>
        <a:prstGeom prst="pieWedge">
          <a:avLst/>
        </a:prstGeom>
        <a:solidFill>
          <a:schemeClr val="accent1"/>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a:t>Period</a:t>
          </a:r>
        </a:p>
      </dsp:txBody>
      <dsp:txXfrm rot="5400000">
        <a:off x="2628225" y="2258847"/>
        <a:ext cx="1340238" cy="1233766"/>
      </dsp:txXfrm>
    </dsp:sp>
    <dsp:sp modelId="{C17BDAC4-88B9-4D21-97B5-B0354F445997}">
      <dsp:nvSpPr>
        <dsp:cNvPr id="0" name=""/>
        <dsp:cNvSpPr/>
      </dsp:nvSpPr>
      <dsp:spPr>
        <a:xfrm>
          <a:off x="3616577" y="1872976"/>
          <a:ext cx="708865" cy="610758"/>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F19C1B-8C9F-461C-A143-26BD06F8E4EE}">
      <dsp:nvSpPr>
        <dsp:cNvPr id="0" name=""/>
        <dsp:cNvSpPr/>
      </dsp:nvSpPr>
      <dsp:spPr>
        <a:xfrm rot="10800000">
          <a:off x="3616875" y="2181922"/>
          <a:ext cx="708865" cy="616404"/>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B628E0-ACDD-482B-BCD1-8B23E00E4D50}">
      <dsp:nvSpPr>
        <dsp:cNvPr id="0" name=""/>
        <dsp:cNvSpPr/>
      </dsp:nvSpPr>
      <dsp:spPr>
        <a:xfrm>
          <a:off x="-5183004" y="-808853"/>
          <a:ext cx="6288947" cy="6288947"/>
        </a:xfrm>
        <a:prstGeom prst="blockArc">
          <a:avLst>
            <a:gd name="adj1" fmla="val 18900000"/>
            <a:gd name="adj2" fmla="val 2700000"/>
            <a:gd name="adj3" fmla="val 343"/>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2DCFF9-71CA-44F7-A429-584149C19B92}">
      <dsp:nvSpPr>
        <dsp:cNvPr id="0" name=""/>
        <dsp:cNvSpPr/>
      </dsp:nvSpPr>
      <dsp:spPr>
        <a:xfrm>
          <a:off x="423624" y="212354"/>
          <a:ext cx="7397591" cy="42452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6965" tIns="40640" rIns="40640" bIns="40640" numCol="1" spcCol="1270" anchor="ctr" anchorCtr="0">
          <a:noAutofit/>
        </a:bodyPr>
        <a:lstStyle/>
        <a:p>
          <a:pPr lvl="0" algn="l" defTabSz="711200">
            <a:lnSpc>
              <a:spcPct val="90000"/>
            </a:lnSpc>
            <a:spcBef>
              <a:spcPct val="0"/>
            </a:spcBef>
            <a:spcAft>
              <a:spcPct val="35000"/>
            </a:spcAft>
          </a:pPr>
          <a:r>
            <a:rPr lang="en-US" sz="1600" kern="1200" dirty="0"/>
            <a:t>    To add a new record (Primary keys and mandatory keys information) </a:t>
          </a:r>
        </a:p>
      </dsp:txBody>
      <dsp:txXfrm>
        <a:off x="444347" y="233077"/>
        <a:ext cx="7356145" cy="383076"/>
      </dsp:txXfrm>
    </dsp:sp>
    <dsp:sp modelId="{4A7C72F9-0B17-4D22-9E57-B6FE501120FB}">
      <dsp:nvSpPr>
        <dsp:cNvPr id="0" name=""/>
        <dsp:cNvSpPr/>
      </dsp:nvSpPr>
      <dsp:spPr>
        <a:xfrm>
          <a:off x="-33575" y="241736"/>
          <a:ext cx="914399" cy="365757"/>
        </a:xfrm>
        <a:prstGeom prst="flowChartProcess">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2D8884-78EC-4973-88E0-3F6795DAB30C}">
      <dsp:nvSpPr>
        <dsp:cNvPr id="0" name=""/>
        <dsp:cNvSpPr/>
      </dsp:nvSpPr>
      <dsp:spPr>
        <a:xfrm>
          <a:off x="808067" y="874758"/>
          <a:ext cx="7013148" cy="42452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6965" tIns="40640" rIns="40640" bIns="40640" numCol="1" spcCol="1270" anchor="ctr" anchorCtr="0">
          <a:noAutofit/>
        </a:bodyPr>
        <a:lstStyle/>
        <a:p>
          <a:pPr lvl="0" algn="l" defTabSz="711200">
            <a:lnSpc>
              <a:spcPct val="90000"/>
            </a:lnSpc>
            <a:spcBef>
              <a:spcPct val="0"/>
            </a:spcBef>
            <a:spcAft>
              <a:spcPct val="35000"/>
            </a:spcAft>
          </a:pPr>
          <a:r>
            <a:rPr lang="en-US" sz="1600" kern="1200" dirty="0"/>
            <a:t>C  Clear/Refresh the screen in order to add a new record or run a Query </a:t>
          </a:r>
        </a:p>
      </dsp:txBody>
      <dsp:txXfrm>
        <a:off x="828790" y="895481"/>
        <a:ext cx="6971702" cy="383076"/>
      </dsp:txXfrm>
    </dsp:sp>
    <dsp:sp modelId="{51B948B4-D6FD-4C9B-9A97-DC0172490060}">
      <dsp:nvSpPr>
        <dsp:cNvPr id="0" name=""/>
        <dsp:cNvSpPr/>
      </dsp:nvSpPr>
      <dsp:spPr>
        <a:xfrm>
          <a:off x="380997" y="896087"/>
          <a:ext cx="914399" cy="365757"/>
        </a:xfrm>
        <a:prstGeom prst="flowChartProcess">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BA47A2-EADF-4E42-A702-9DA8569CBE1E}">
      <dsp:nvSpPr>
        <dsp:cNvPr id="0" name=""/>
        <dsp:cNvSpPr/>
      </dsp:nvSpPr>
      <dsp:spPr>
        <a:xfrm>
          <a:off x="1018740" y="1486202"/>
          <a:ext cx="6802475" cy="42452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6965" tIns="40640" rIns="40640" bIns="40640" numCol="1" spcCol="1270" anchor="ctr" anchorCtr="0">
          <a:noAutofit/>
        </a:bodyPr>
        <a:lstStyle/>
        <a:p>
          <a:pPr lvl="0" algn="l" defTabSz="711200">
            <a:lnSpc>
              <a:spcPct val="90000"/>
            </a:lnSpc>
            <a:spcBef>
              <a:spcPct val="0"/>
            </a:spcBef>
            <a:spcAft>
              <a:spcPct val="35000"/>
            </a:spcAft>
          </a:pPr>
          <a:r>
            <a:rPr lang="en-US" sz="1600" kern="1200" dirty="0"/>
            <a:t>    To query a particular record</a:t>
          </a:r>
        </a:p>
      </dsp:txBody>
      <dsp:txXfrm>
        <a:off x="1039463" y="1506925"/>
        <a:ext cx="6761029" cy="383076"/>
      </dsp:txXfrm>
    </dsp:sp>
    <dsp:sp modelId="{0AAFF238-885A-47FE-A0FB-7BE136A8CB47}">
      <dsp:nvSpPr>
        <dsp:cNvPr id="0" name=""/>
        <dsp:cNvSpPr/>
      </dsp:nvSpPr>
      <dsp:spPr>
        <a:xfrm>
          <a:off x="561540" y="1515584"/>
          <a:ext cx="914399" cy="365757"/>
        </a:xfrm>
        <a:prstGeom prst="flowChartProcess">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BB9D66-DC60-4FF4-9129-F0B00EEFAE6F}">
      <dsp:nvSpPr>
        <dsp:cNvPr id="0" name=""/>
        <dsp:cNvSpPr/>
      </dsp:nvSpPr>
      <dsp:spPr>
        <a:xfrm>
          <a:off x="1086006" y="2123359"/>
          <a:ext cx="6735209" cy="42452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6965" tIns="40640" rIns="40640" bIns="40640" numCol="1" spcCol="1270" anchor="ctr" anchorCtr="0">
          <a:noAutofit/>
        </a:bodyPr>
        <a:lstStyle/>
        <a:p>
          <a:pPr lvl="0" algn="l" defTabSz="711200">
            <a:lnSpc>
              <a:spcPct val="90000"/>
            </a:lnSpc>
            <a:spcBef>
              <a:spcPct val="0"/>
            </a:spcBef>
            <a:spcAft>
              <a:spcPct val="35000"/>
            </a:spcAft>
          </a:pPr>
          <a:r>
            <a:rPr lang="en-US" sz="1600" kern="1200" dirty="0"/>
            <a:t>    To modify the data of a particular record</a:t>
          </a:r>
        </a:p>
      </dsp:txBody>
      <dsp:txXfrm>
        <a:off x="1106729" y="2144082"/>
        <a:ext cx="6693763" cy="383076"/>
      </dsp:txXfrm>
    </dsp:sp>
    <dsp:sp modelId="{99F2838E-329C-48D1-A626-2073F4E6A456}">
      <dsp:nvSpPr>
        <dsp:cNvPr id="0" name=""/>
        <dsp:cNvSpPr/>
      </dsp:nvSpPr>
      <dsp:spPr>
        <a:xfrm>
          <a:off x="628806" y="2152741"/>
          <a:ext cx="914399" cy="365757"/>
        </a:xfrm>
        <a:prstGeom prst="flowChartProcess">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67E601-EDDE-44A3-AB3F-45CCA17D695C}">
      <dsp:nvSpPr>
        <dsp:cNvPr id="0" name=""/>
        <dsp:cNvSpPr/>
      </dsp:nvSpPr>
      <dsp:spPr>
        <a:xfrm>
          <a:off x="1018740" y="2760516"/>
          <a:ext cx="6802475" cy="42452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6965" tIns="40640" rIns="40640" bIns="40640" numCol="1" spcCol="1270" anchor="ctr" anchorCtr="0">
          <a:noAutofit/>
        </a:bodyPr>
        <a:lstStyle/>
        <a:p>
          <a:pPr lvl="0" algn="l" defTabSz="711200">
            <a:lnSpc>
              <a:spcPct val="90000"/>
            </a:lnSpc>
            <a:spcBef>
              <a:spcPct val="0"/>
            </a:spcBef>
            <a:spcAft>
              <a:spcPct val="35000"/>
            </a:spcAft>
          </a:pPr>
          <a:r>
            <a:rPr lang="en-US" sz="1600" kern="1200" dirty="0"/>
            <a:t>    To delete a particular record</a:t>
          </a:r>
        </a:p>
      </dsp:txBody>
      <dsp:txXfrm>
        <a:off x="1039463" y="2781239"/>
        <a:ext cx="6761029" cy="383076"/>
      </dsp:txXfrm>
    </dsp:sp>
    <dsp:sp modelId="{F214DF96-EC65-4D21-B228-868C75008C83}">
      <dsp:nvSpPr>
        <dsp:cNvPr id="0" name=""/>
        <dsp:cNvSpPr/>
      </dsp:nvSpPr>
      <dsp:spPr>
        <a:xfrm>
          <a:off x="561540" y="2789898"/>
          <a:ext cx="914399" cy="365757"/>
        </a:xfrm>
        <a:prstGeom prst="flowChartProcess">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EF9152D-8434-4028-99FB-EDBD9CD6C26B}">
      <dsp:nvSpPr>
        <dsp:cNvPr id="0" name=""/>
        <dsp:cNvSpPr/>
      </dsp:nvSpPr>
      <dsp:spPr>
        <a:xfrm>
          <a:off x="808067" y="3397206"/>
          <a:ext cx="7013148" cy="42452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6965" tIns="40640" rIns="40640" bIns="40640" numCol="1" spcCol="1270" anchor="ctr" anchorCtr="0">
          <a:noAutofit/>
        </a:bodyPr>
        <a:lstStyle/>
        <a:p>
          <a:pPr lvl="0" algn="l" defTabSz="711200">
            <a:lnSpc>
              <a:spcPct val="90000"/>
            </a:lnSpc>
            <a:spcBef>
              <a:spcPct val="0"/>
            </a:spcBef>
            <a:spcAft>
              <a:spcPct val="35000"/>
            </a:spcAft>
          </a:pPr>
          <a:r>
            <a:rPr lang="en-US" sz="1600" kern="1200" dirty="0"/>
            <a:t>    User authorized to approve an add / modify pending record</a:t>
          </a:r>
        </a:p>
      </dsp:txBody>
      <dsp:txXfrm>
        <a:off x="828790" y="3417929"/>
        <a:ext cx="6971702" cy="383076"/>
      </dsp:txXfrm>
    </dsp:sp>
    <dsp:sp modelId="{2C780887-C1C7-4AC8-8D58-8609CB30ECC1}">
      <dsp:nvSpPr>
        <dsp:cNvPr id="0" name=""/>
        <dsp:cNvSpPr/>
      </dsp:nvSpPr>
      <dsp:spPr>
        <a:xfrm>
          <a:off x="350867" y="3426588"/>
          <a:ext cx="914399" cy="365757"/>
        </a:xfrm>
        <a:prstGeom prst="flowChartProcess">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A57F8F-3705-44C9-86F5-D9217002E7B4}">
      <dsp:nvSpPr>
        <dsp:cNvPr id="0" name=""/>
        <dsp:cNvSpPr/>
      </dsp:nvSpPr>
      <dsp:spPr>
        <a:xfrm>
          <a:off x="423624" y="4034364"/>
          <a:ext cx="7397591" cy="42452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6965" tIns="40640" rIns="40640" bIns="40640" numCol="1" spcCol="1270" anchor="ctr" anchorCtr="0">
          <a:noAutofit/>
        </a:bodyPr>
        <a:lstStyle/>
        <a:p>
          <a:pPr lvl="0" algn="l" defTabSz="711200">
            <a:lnSpc>
              <a:spcPct val="90000"/>
            </a:lnSpc>
            <a:spcBef>
              <a:spcPct val="0"/>
            </a:spcBef>
            <a:spcAft>
              <a:spcPct val="35000"/>
            </a:spcAft>
          </a:pPr>
          <a:r>
            <a:rPr lang="en-US" sz="1600" kern="1200" dirty="0"/>
            <a:t>    To validate/review a modified record</a:t>
          </a:r>
        </a:p>
      </dsp:txBody>
      <dsp:txXfrm>
        <a:off x="444347" y="4055087"/>
        <a:ext cx="7356145" cy="383076"/>
      </dsp:txXfrm>
    </dsp:sp>
    <dsp:sp modelId="{41704A71-DCA8-4256-84B0-D77F9BF48AE6}">
      <dsp:nvSpPr>
        <dsp:cNvPr id="0" name=""/>
        <dsp:cNvSpPr/>
      </dsp:nvSpPr>
      <dsp:spPr>
        <a:xfrm>
          <a:off x="-33575" y="4063746"/>
          <a:ext cx="914399" cy="365757"/>
        </a:xfrm>
        <a:prstGeom prst="flowChartProcess">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15E0E-551F-40F0-93ED-55AC5C74A274}">
      <dsp:nvSpPr>
        <dsp:cNvPr id="0" name=""/>
        <dsp:cNvSpPr/>
      </dsp:nvSpPr>
      <dsp:spPr>
        <a:xfrm>
          <a:off x="0" y="0"/>
          <a:ext cx="8212942" cy="712704"/>
        </a:xfrm>
        <a:prstGeom prst="roundRect">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a:solidFill>
                <a:srgbClr val="800000"/>
              </a:solidFill>
              <a:latin typeface="Calibri" panose="020F0502020204030204" pitchFamily="34" charset="0"/>
              <a:ea typeface="+mn-ea"/>
              <a:cs typeface="Calibri" panose="020F0502020204030204" pitchFamily="34" charset="0"/>
            </a:rPr>
            <a:t>Operations</a:t>
          </a:r>
          <a:r>
            <a:rPr lang="en-US" sz="1600" b="1" kern="1200" dirty="0">
              <a:solidFill>
                <a:schemeClr val="tx1"/>
              </a:solidFill>
            </a:rPr>
            <a:t> </a:t>
          </a:r>
          <a:r>
            <a:rPr lang="en-US" sz="1800" b="1" kern="1200" dirty="0">
              <a:solidFill>
                <a:srgbClr val="800000"/>
              </a:solidFill>
              <a:latin typeface="Calibri" panose="020F0502020204030204" pitchFamily="34" charset="0"/>
              <a:ea typeface="+mn-ea"/>
              <a:cs typeface="Calibri" panose="020F0502020204030204" pitchFamily="34" charset="0"/>
            </a:rPr>
            <a:t>allowed</a:t>
          </a:r>
          <a:r>
            <a:rPr lang="en-US" sz="1600" b="1" kern="1200" dirty="0">
              <a:solidFill>
                <a:schemeClr val="tx1"/>
              </a:solidFill>
            </a:rPr>
            <a:t> </a:t>
          </a:r>
          <a:r>
            <a:rPr lang="en-US" sz="1800" b="1" kern="1200" dirty="0">
              <a:solidFill>
                <a:srgbClr val="800000"/>
              </a:solidFill>
              <a:latin typeface="Calibri" panose="020F0502020204030204" pitchFamily="34" charset="0"/>
              <a:ea typeface="+mn-ea"/>
              <a:cs typeface="Calibri" panose="020F0502020204030204" pitchFamily="34" charset="0"/>
            </a:rPr>
            <a:t>in</a:t>
          </a:r>
          <a:r>
            <a:rPr lang="en-US" sz="1600" b="1" kern="1200" dirty="0">
              <a:solidFill>
                <a:schemeClr val="tx1"/>
              </a:solidFill>
            </a:rPr>
            <a:t> </a:t>
          </a:r>
          <a:r>
            <a:rPr lang="en-US" sz="1800" b="1" kern="1200" dirty="0">
              <a:solidFill>
                <a:srgbClr val="800000"/>
              </a:solidFill>
              <a:latin typeface="Calibri" panose="020F0502020204030204" pitchFamily="34" charset="0"/>
              <a:ea typeface="+mn-ea"/>
              <a:cs typeface="Calibri" panose="020F0502020204030204" pitchFamily="34" charset="0"/>
            </a:rPr>
            <a:t>Data</a:t>
          </a:r>
          <a:r>
            <a:rPr lang="en-US" sz="1600" b="1" kern="1200" dirty="0">
              <a:solidFill>
                <a:schemeClr val="tx1"/>
              </a:solidFill>
            </a:rPr>
            <a:t> </a:t>
          </a:r>
          <a:r>
            <a:rPr lang="en-US" sz="1800" b="1" kern="1200" dirty="0">
              <a:solidFill>
                <a:srgbClr val="800000"/>
              </a:solidFill>
              <a:latin typeface="Calibri" panose="020F0502020204030204" pitchFamily="34" charset="0"/>
              <a:ea typeface="+mn-ea"/>
              <a:cs typeface="Calibri" panose="020F0502020204030204" pitchFamily="34" charset="0"/>
            </a:rPr>
            <a:t>Correction</a:t>
          </a:r>
          <a:r>
            <a:rPr lang="en-US" sz="1600" b="1" kern="1200" dirty="0">
              <a:solidFill>
                <a:schemeClr val="tx1"/>
              </a:solidFill>
            </a:rPr>
            <a:t> </a:t>
          </a:r>
          <a:r>
            <a:rPr lang="en-US" sz="1800" b="1" kern="1200" dirty="0">
              <a:solidFill>
                <a:srgbClr val="800000"/>
              </a:solidFill>
              <a:latin typeface="Calibri" panose="020F0502020204030204" pitchFamily="34" charset="0"/>
              <a:ea typeface="+mn-ea"/>
              <a:cs typeface="Calibri" panose="020F0502020204030204" pitchFamily="34" charset="0"/>
            </a:rPr>
            <a:t>Screen</a:t>
          </a:r>
          <a:r>
            <a:rPr lang="en-US" sz="1600" b="1" kern="1200" dirty="0">
              <a:solidFill>
                <a:schemeClr val="tx1"/>
              </a:solidFill>
            </a:rPr>
            <a:t> </a:t>
          </a:r>
          <a:r>
            <a:rPr lang="en-US" sz="1800" b="1" kern="1200" dirty="0">
              <a:solidFill>
                <a:srgbClr val="800000"/>
              </a:solidFill>
              <a:latin typeface="Calibri" panose="020F0502020204030204" pitchFamily="34" charset="0"/>
              <a:ea typeface="+mn-ea"/>
              <a:cs typeface="Calibri" panose="020F0502020204030204" pitchFamily="34" charset="0"/>
            </a:rPr>
            <a:t>can</a:t>
          </a:r>
          <a:r>
            <a:rPr lang="en-US" sz="1600" b="1" kern="1200" dirty="0">
              <a:solidFill>
                <a:schemeClr val="tx1"/>
              </a:solidFill>
            </a:rPr>
            <a:t> </a:t>
          </a:r>
          <a:r>
            <a:rPr lang="en-US" sz="1800" b="1" kern="1200" dirty="0">
              <a:solidFill>
                <a:srgbClr val="800000"/>
              </a:solidFill>
              <a:latin typeface="Calibri" panose="020F0502020204030204" pitchFamily="34" charset="0"/>
              <a:ea typeface="+mn-ea"/>
              <a:cs typeface="Calibri" panose="020F0502020204030204" pitchFamily="34" charset="0"/>
            </a:rPr>
            <a:t>be</a:t>
          </a:r>
          <a:r>
            <a:rPr lang="en-US" sz="1600" b="1" kern="1200" dirty="0">
              <a:solidFill>
                <a:schemeClr val="tx1"/>
              </a:solidFill>
            </a:rPr>
            <a:t> </a:t>
          </a:r>
          <a:r>
            <a:rPr lang="en-US" sz="1800" b="1" kern="1200" dirty="0">
              <a:solidFill>
                <a:srgbClr val="800000"/>
              </a:solidFill>
              <a:latin typeface="Calibri" panose="020F0502020204030204" pitchFamily="34" charset="0"/>
              <a:ea typeface="+mn-ea"/>
              <a:cs typeface="Calibri" panose="020F0502020204030204" pitchFamily="34" charset="0"/>
            </a:rPr>
            <a:t>changed</a:t>
          </a:r>
          <a:r>
            <a:rPr lang="en-US" sz="1600" b="1" kern="1200" dirty="0">
              <a:solidFill>
                <a:schemeClr val="tx1"/>
              </a:solidFill>
            </a:rPr>
            <a:t> </a:t>
          </a:r>
          <a:r>
            <a:rPr lang="en-US" sz="1800" b="1" kern="1200" dirty="0">
              <a:solidFill>
                <a:srgbClr val="800000"/>
              </a:solidFill>
              <a:latin typeface="Calibri" panose="020F0502020204030204" pitchFamily="34" charset="0"/>
              <a:ea typeface="+mn-ea"/>
              <a:cs typeface="Calibri" panose="020F0502020204030204" pitchFamily="34" charset="0"/>
            </a:rPr>
            <a:t>by</a:t>
          </a:r>
          <a:r>
            <a:rPr lang="en-US" sz="1600" b="1" kern="1200" dirty="0">
              <a:solidFill>
                <a:schemeClr val="tx1"/>
              </a:solidFill>
            </a:rPr>
            <a:t> </a:t>
          </a:r>
          <a:r>
            <a:rPr lang="en-US" sz="1800" b="1" kern="1200" dirty="0">
              <a:solidFill>
                <a:srgbClr val="800000"/>
              </a:solidFill>
              <a:latin typeface="Calibri" panose="020F0502020204030204" pitchFamily="34" charset="0"/>
              <a:ea typeface="+mn-ea"/>
              <a:cs typeface="Calibri" panose="020F0502020204030204" pitchFamily="34" charset="0"/>
            </a:rPr>
            <a:t>updating</a:t>
          </a:r>
          <a:r>
            <a:rPr lang="en-US" sz="1600" b="1" kern="1200" dirty="0">
              <a:solidFill>
                <a:schemeClr val="tx1"/>
              </a:solidFill>
            </a:rPr>
            <a:t> </a:t>
          </a:r>
          <a:r>
            <a:rPr lang="en-US" sz="1800" b="1" kern="1200" dirty="0">
              <a:solidFill>
                <a:srgbClr val="800000"/>
              </a:solidFill>
              <a:latin typeface="Calibri" panose="020F0502020204030204" pitchFamily="34" charset="0"/>
              <a:ea typeface="+mn-ea"/>
              <a:cs typeface="Calibri" panose="020F0502020204030204" pitchFamily="34" charset="0"/>
            </a:rPr>
            <a:t>the</a:t>
          </a:r>
          <a:r>
            <a:rPr lang="en-US" sz="1600" b="1" kern="1200" dirty="0">
              <a:solidFill>
                <a:schemeClr val="tx1"/>
              </a:solidFill>
            </a:rPr>
            <a:t> </a:t>
          </a:r>
          <a:r>
            <a:rPr lang="en-US" sz="1800" b="1" kern="1200" dirty="0">
              <a:solidFill>
                <a:srgbClr val="800000"/>
              </a:solidFill>
              <a:latin typeface="Calibri" panose="020F0502020204030204" pitchFamily="34" charset="0"/>
              <a:ea typeface="+mn-ea"/>
              <a:cs typeface="Calibri" panose="020F0502020204030204" pitchFamily="34" charset="0"/>
            </a:rPr>
            <a:t>fields</a:t>
          </a:r>
          <a:r>
            <a:rPr lang="en-US" sz="1600" b="1" kern="1200" dirty="0">
              <a:solidFill>
                <a:schemeClr val="tx1"/>
              </a:solidFill>
            </a:rPr>
            <a:t> </a:t>
          </a:r>
          <a:r>
            <a:rPr lang="en-US" sz="1800" b="1" kern="1200" dirty="0">
              <a:solidFill>
                <a:srgbClr val="800000"/>
              </a:solidFill>
              <a:latin typeface="Calibri" panose="020F0502020204030204" pitchFamily="34" charset="0"/>
              <a:ea typeface="+mn-ea"/>
              <a:cs typeface="Calibri" panose="020F0502020204030204" pitchFamily="34" charset="0"/>
            </a:rPr>
            <a:t>below</a:t>
          </a:r>
        </a:p>
      </dsp:txBody>
      <dsp:txXfrm>
        <a:off x="34791" y="34791"/>
        <a:ext cx="8143360" cy="64312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06C428-5829-4159-A754-4646C9BC61EF}">
      <dsp:nvSpPr>
        <dsp:cNvPr id="0" name=""/>
        <dsp:cNvSpPr/>
      </dsp:nvSpPr>
      <dsp:spPr>
        <a:xfrm>
          <a:off x="1818526" y="0"/>
          <a:ext cx="1874752" cy="1875038"/>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D8C619-AE77-48B1-BE39-3D2AF443EAF6}">
      <dsp:nvSpPr>
        <dsp:cNvPr id="0" name=""/>
        <dsp:cNvSpPr/>
      </dsp:nvSpPr>
      <dsp:spPr>
        <a:xfrm>
          <a:off x="2232908" y="676945"/>
          <a:ext cx="1041764" cy="520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a:t>Headers</a:t>
          </a:r>
          <a:r>
            <a:rPr lang="en-US" sz="1800" kern="1200" dirty="0"/>
            <a:t> </a:t>
          </a:r>
          <a:r>
            <a:rPr lang="en-US" sz="2000" kern="1200" dirty="0"/>
            <a:t>Section</a:t>
          </a:r>
        </a:p>
      </dsp:txBody>
      <dsp:txXfrm>
        <a:off x="2232908" y="676945"/>
        <a:ext cx="1041764" cy="520757"/>
      </dsp:txXfrm>
    </dsp:sp>
    <dsp:sp modelId="{E2F0F71F-C418-422F-AF98-BB4C2CD1BAF8}">
      <dsp:nvSpPr>
        <dsp:cNvPr id="0" name=""/>
        <dsp:cNvSpPr/>
      </dsp:nvSpPr>
      <dsp:spPr>
        <a:xfrm>
          <a:off x="1297820" y="1077348"/>
          <a:ext cx="1874752" cy="1875038"/>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11D0AF-00EB-49EB-A3F2-E674480373B8}">
      <dsp:nvSpPr>
        <dsp:cNvPr id="0" name=""/>
        <dsp:cNvSpPr/>
      </dsp:nvSpPr>
      <dsp:spPr>
        <a:xfrm>
          <a:off x="1714314" y="1760525"/>
          <a:ext cx="1041764" cy="520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a:t>Details</a:t>
          </a:r>
          <a:r>
            <a:rPr lang="en-US" sz="1800" kern="1200" dirty="0"/>
            <a:t> </a:t>
          </a:r>
          <a:r>
            <a:rPr lang="en-US" sz="2000" kern="1200" dirty="0"/>
            <a:t>Section</a:t>
          </a:r>
        </a:p>
      </dsp:txBody>
      <dsp:txXfrm>
        <a:off x="1714314" y="1760525"/>
        <a:ext cx="1041764" cy="520757"/>
      </dsp:txXfrm>
    </dsp:sp>
    <dsp:sp modelId="{90DA333C-2943-4E61-81C1-D1552D67506A}">
      <dsp:nvSpPr>
        <dsp:cNvPr id="0" name=""/>
        <dsp:cNvSpPr/>
      </dsp:nvSpPr>
      <dsp:spPr>
        <a:xfrm>
          <a:off x="1951959" y="2283620"/>
          <a:ext cx="1610703" cy="1611348"/>
        </a:xfrm>
        <a:prstGeom prst="blockArc">
          <a:avLst>
            <a:gd name="adj1" fmla="val 13500000"/>
            <a:gd name="adj2" fmla="val 10800000"/>
            <a:gd name="adj3" fmla="val 1274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238CBA-7025-44BE-BDE6-1D62C8D5FC50}">
      <dsp:nvSpPr>
        <dsp:cNvPr id="0" name=""/>
        <dsp:cNvSpPr/>
      </dsp:nvSpPr>
      <dsp:spPr>
        <a:xfrm>
          <a:off x="2235373" y="2845664"/>
          <a:ext cx="1041764" cy="520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Fin </a:t>
          </a:r>
          <a:r>
            <a:rPr lang="en-US" sz="2000" kern="1200" dirty="0" err="1"/>
            <a:t>Adj</a:t>
          </a:r>
          <a:r>
            <a:rPr lang="en-US" sz="1800" kern="1200" dirty="0"/>
            <a:t> </a:t>
          </a:r>
          <a:r>
            <a:rPr lang="en-US" sz="2000" kern="1200" dirty="0"/>
            <a:t>Postings</a:t>
          </a:r>
          <a:r>
            <a:rPr lang="en-US" sz="1800" kern="1200" dirty="0"/>
            <a:t> </a:t>
          </a:r>
          <a:r>
            <a:rPr lang="en-US" sz="2000" kern="1200" dirty="0"/>
            <a:t>Screen</a:t>
          </a:r>
        </a:p>
      </dsp:txBody>
      <dsp:txXfrm>
        <a:off x="2235373" y="2845664"/>
        <a:ext cx="1041764" cy="52075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C50B9-425B-45C2-8634-6E57D0C2EE33}">
      <dsp:nvSpPr>
        <dsp:cNvPr id="0" name=""/>
        <dsp:cNvSpPr/>
      </dsp:nvSpPr>
      <dsp:spPr>
        <a:xfrm>
          <a:off x="0" y="0"/>
          <a:ext cx="4041779" cy="1564454"/>
        </a:xfrm>
        <a:prstGeom prst="chevron">
          <a:avLst/>
        </a:prstGeom>
        <a:solidFill>
          <a:schemeClr val="tx2">
            <a:lumMod val="40000"/>
            <a:lumOff val="60000"/>
          </a:schemeClr>
        </a:solidFill>
        <a:ln w="25400" cap="flat" cmpd="sng" algn="ctr">
          <a:noFill/>
          <a:prstDash val="solid"/>
        </a:ln>
        <a:effectLst>
          <a:outerShdw blurRad="50800" dist="38100" dir="18900000" algn="b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lvl="0" algn="ctr" defTabSz="711200">
            <a:lnSpc>
              <a:spcPct val="90000"/>
            </a:lnSpc>
            <a:spcBef>
              <a:spcPct val="0"/>
            </a:spcBef>
            <a:spcAft>
              <a:spcPct val="35000"/>
            </a:spcAft>
          </a:pPr>
          <a:r>
            <a:rPr lang="en-US" sz="1600" b="1" kern="1200" dirty="0">
              <a:solidFill>
                <a:schemeClr val="tx1"/>
              </a:solidFill>
            </a:rPr>
            <a:t>DC Adjustment Request</a:t>
          </a:r>
        </a:p>
      </dsp:txBody>
      <dsp:txXfrm>
        <a:off x="782227" y="0"/>
        <a:ext cx="2477325" cy="1564454"/>
      </dsp:txXfrm>
    </dsp:sp>
    <dsp:sp modelId="{6BA69F14-1F9D-4549-A0FB-D0BA997FAAC6}">
      <dsp:nvSpPr>
        <dsp:cNvPr id="0" name=""/>
        <dsp:cNvSpPr/>
      </dsp:nvSpPr>
      <dsp:spPr>
        <a:xfrm>
          <a:off x="3962400" y="0"/>
          <a:ext cx="4174302" cy="1537910"/>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a:outerShdw blurRad="50800" dist="38100" dir="18900000" algn="b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lvl="0" algn="ctr" defTabSz="711200">
            <a:lnSpc>
              <a:spcPct val="90000"/>
            </a:lnSpc>
            <a:spcBef>
              <a:spcPct val="0"/>
            </a:spcBef>
            <a:spcAft>
              <a:spcPct val="35000"/>
            </a:spcAft>
          </a:pPr>
          <a:endParaRPr lang="en-US" sz="1600" kern="1200" dirty="0">
            <a:latin typeface="Calibri" pitchFamily="34" charset="0"/>
          </a:endParaRPr>
        </a:p>
        <a:p>
          <a:pPr lvl="0" algn="ctr" defTabSz="711200">
            <a:lnSpc>
              <a:spcPct val="90000"/>
            </a:lnSpc>
            <a:spcBef>
              <a:spcPct val="0"/>
            </a:spcBef>
            <a:spcAft>
              <a:spcPct val="35000"/>
            </a:spcAft>
          </a:pPr>
          <a:r>
            <a:rPr lang="en-US" sz="1600" kern="1200" dirty="0">
              <a:latin typeface="Calibri" pitchFamily="34" charset="0"/>
            </a:rPr>
            <a:t>- No Value Date/Associated GL/ Interest Rate/ Calculated Pool Specified</a:t>
          </a:r>
        </a:p>
        <a:p>
          <a:pPr lvl="0" algn="ctr" defTabSz="711200">
            <a:lnSpc>
              <a:spcPct val="90000"/>
            </a:lnSpc>
            <a:spcBef>
              <a:spcPct val="0"/>
            </a:spcBef>
            <a:spcAft>
              <a:spcPct val="35000"/>
            </a:spcAft>
          </a:pPr>
          <a:r>
            <a:rPr lang="en-US" sz="1600" kern="1200" dirty="0">
              <a:latin typeface="Calibri" pitchFamily="34" charset="0"/>
            </a:rPr>
            <a:t>- Value Date Specified</a:t>
          </a:r>
        </a:p>
        <a:p>
          <a:pPr lvl="0" algn="ctr" defTabSz="711200">
            <a:lnSpc>
              <a:spcPct val="90000"/>
            </a:lnSpc>
            <a:spcBef>
              <a:spcPct val="0"/>
            </a:spcBef>
            <a:spcAft>
              <a:spcPct val="35000"/>
            </a:spcAft>
          </a:pPr>
          <a:r>
            <a:rPr lang="en-US" sz="1600" kern="1200" dirty="0">
              <a:latin typeface="Calibri" pitchFamily="34" charset="0"/>
            </a:rPr>
            <a:t>- Value Date, Associated GL and Interest Rate Specified</a:t>
          </a:r>
        </a:p>
        <a:p>
          <a:pPr lvl="0" algn="ctr" defTabSz="711200">
            <a:lnSpc>
              <a:spcPct val="90000"/>
            </a:lnSpc>
            <a:spcBef>
              <a:spcPct val="0"/>
            </a:spcBef>
            <a:spcAft>
              <a:spcPct val="35000"/>
            </a:spcAft>
          </a:pPr>
          <a:endParaRPr lang="en-US" sz="1600" kern="1200" dirty="0"/>
        </a:p>
      </dsp:txBody>
      <dsp:txXfrm>
        <a:off x="4731355" y="0"/>
        <a:ext cx="2636392" cy="153791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F500A7-0A64-4C0A-9094-D3C10186B5F3}">
      <dsp:nvSpPr>
        <dsp:cNvPr id="0" name=""/>
        <dsp:cNvSpPr/>
      </dsp:nvSpPr>
      <dsp:spPr>
        <a:xfrm>
          <a:off x="4398253" y="3124199"/>
          <a:ext cx="3602746" cy="175566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alibri" panose="020F0502020204030204" pitchFamily="34" charset="0"/>
              <a:cs typeface="Calibri" panose="020F0502020204030204" pitchFamily="34" charset="0"/>
            </a:rPr>
            <a:t>Financial Remaps screen or Spreadsheet upload</a:t>
          </a:r>
        </a:p>
      </dsp:txBody>
      <dsp:txXfrm>
        <a:off x="5517643" y="3601681"/>
        <a:ext cx="2444790" cy="1239615"/>
      </dsp:txXfrm>
    </dsp:sp>
    <dsp:sp modelId="{10123070-BFAA-4DDE-8DDA-58540ADC710A}">
      <dsp:nvSpPr>
        <dsp:cNvPr id="0" name=""/>
        <dsp:cNvSpPr/>
      </dsp:nvSpPr>
      <dsp:spPr>
        <a:xfrm>
          <a:off x="0" y="3124207"/>
          <a:ext cx="3602746" cy="175564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alibri" panose="020F0502020204030204" pitchFamily="34" charset="0"/>
              <a:cs typeface="Calibri" panose="020F0502020204030204" pitchFamily="34" charset="0"/>
            </a:rPr>
            <a:t>Static Data</a:t>
          </a:r>
        </a:p>
      </dsp:txBody>
      <dsp:txXfrm>
        <a:off x="38566" y="3601685"/>
        <a:ext cx="2444790" cy="1239603"/>
      </dsp:txXfrm>
    </dsp:sp>
    <dsp:sp modelId="{29BACC60-315B-47EE-9A92-9201EC4BDEA5}">
      <dsp:nvSpPr>
        <dsp:cNvPr id="0" name=""/>
        <dsp:cNvSpPr/>
      </dsp:nvSpPr>
      <dsp:spPr>
        <a:xfrm>
          <a:off x="4396470" y="-24830"/>
          <a:ext cx="3604529" cy="175628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alibri" panose="020F0502020204030204" pitchFamily="34" charset="0"/>
              <a:cs typeface="Calibri" panose="020F0502020204030204" pitchFamily="34" charset="0"/>
            </a:rPr>
            <a:t>Start date and end date in which the instructions should be applied</a:t>
          </a:r>
        </a:p>
      </dsp:txBody>
      <dsp:txXfrm>
        <a:off x="5516409" y="13750"/>
        <a:ext cx="2446010" cy="1240055"/>
      </dsp:txXfrm>
    </dsp:sp>
    <dsp:sp modelId="{F2AE4F60-1900-453B-98F1-33185F5526A3}">
      <dsp:nvSpPr>
        <dsp:cNvPr id="0" name=""/>
        <dsp:cNvSpPr/>
      </dsp:nvSpPr>
      <dsp:spPr>
        <a:xfrm>
          <a:off x="27702" y="-24830"/>
          <a:ext cx="3602216" cy="175775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alibri" panose="020F0502020204030204" pitchFamily="34" charset="0"/>
              <a:cs typeface="Calibri" panose="020F0502020204030204" pitchFamily="34" charset="0"/>
            </a:rPr>
            <a:t>Enhancement or amendment of the basic data fed from the Source GL and product processors.</a:t>
          </a:r>
        </a:p>
      </dsp:txBody>
      <dsp:txXfrm>
        <a:off x="66314" y="13782"/>
        <a:ext cx="2444327" cy="1241091"/>
      </dsp:txXfrm>
    </dsp:sp>
    <dsp:sp modelId="{0EA54FC1-19CD-48EE-AD51-AD9FB1B26D16}">
      <dsp:nvSpPr>
        <dsp:cNvPr id="0" name=""/>
        <dsp:cNvSpPr/>
      </dsp:nvSpPr>
      <dsp:spPr>
        <a:xfrm>
          <a:off x="1850971" y="304792"/>
          <a:ext cx="2111428" cy="2111428"/>
        </a:xfrm>
        <a:prstGeom prst="pieWedge">
          <a:avLst/>
        </a:prstGeom>
        <a:solidFill>
          <a:schemeClr val="accent1">
            <a:hueOff val="0"/>
            <a:satOff val="0"/>
            <a:lumOff val="0"/>
            <a:alphaOff val="0"/>
          </a:schemeClr>
        </a:solidFill>
        <a:ln w="25400" cap="flat" cmpd="sng" algn="ctr">
          <a:noFill/>
          <a:prstDash val="solid"/>
        </a:ln>
        <a:effectLst>
          <a:outerShdw blurRad="50800" dist="38100" dir="10800000" algn="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a:t>Purpose</a:t>
          </a:r>
        </a:p>
      </dsp:txBody>
      <dsp:txXfrm>
        <a:off x="2469394" y="923215"/>
        <a:ext cx="1493005" cy="1493005"/>
      </dsp:txXfrm>
    </dsp:sp>
    <dsp:sp modelId="{4B4651DF-CC87-4432-AF83-B97772B0A73F}">
      <dsp:nvSpPr>
        <dsp:cNvPr id="0" name=""/>
        <dsp:cNvSpPr/>
      </dsp:nvSpPr>
      <dsp:spPr>
        <a:xfrm rot="5400000">
          <a:off x="3962398" y="304792"/>
          <a:ext cx="2111428" cy="2111428"/>
        </a:xfrm>
        <a:prstGeom prst="pieWedge">
          <a:avLst/>
        </a:prstGeom>
        <a:solidFill>
          <a:schemeClr val="accent1">
            <a:hueOff val="0"/>
            <a:satOff val="0"/>
            <a:lumOff val="0"/>
            <a:alphaOff val="0"/>
          </a:schemeClr>
        </a:solidFill>
        <a:ln w="25400" cap="flat" cmpd="sng" algn="ctr">
          <a:noFill/>
          <a:prstDash val="solid"/>
        </a:ln>
        <a:effectLst>
          <a:outerShdw blurRad="50800" dist="38100" algn="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a:t>Period</a:t>
          </a:r>
        </a:p>
      </dsp:txBody>
      <dsp:txXfrm rot="-5400000">
        <a:off x="3962398" y="923215"/>
        <a:ext cx="1493005" cy="1493005"/>
      </dsp:txXfrm>
    </dsp:sp>
    <dsp:sp modelId="{6BC168C5-541F-4A71-BC96-CBDD9CF5E9FB}">
      <dsp:nvSpPr>
        <dsp:cNvPr id="0" name=""/>
        <dsp:cNvSpPr/>
      </dsp:nvSpPr>
      <dsp:spPr>
        <a:xfrm rot="10800000">
          <a:off x="3962398" y="2362208"/>
          <a:ext cx="2111428" cy="2111428"/>
        </a:xfrm>
        <a:prstGeom prst="pieWedge">
          <a:avLst/>
        </a:prstGeom>
        <a:solidFill>
          <a:schemeClr val="accent1">
            <a:hueOff val="0"/>
            <a:satOff val="0"/>
            <a:lumOff val="0"/>
            <a:alphaOff val="0"/>
          </a:schemeClr>
        </a:soli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a:t>Screen</a:t>
          </a:r>
        </a:p>
      </dsp:txBody>
      <dsp:txXfrm rot="10800000">
        <a:off x="3962398" y="2362208"/>
        <a:ext cx="1493005" cy="1493005"/>
      </dsp:txXfrm>
    </dsp:sp>
    <dsp:sp modelId="{07AC5470-157A-40E5-9AEA-C55B6844DBAA}">
      <dsp:nvSpPr>
        <dsp:cNvPr id="0" name=""/>
        <dsp:cNvSpPr/>
      </dsp:nvSpPr>
      <dsp:spPr>
        <a:xfrm rot="16200000">
          <a:off x="1850971" y="2362208"/>
          <a:ext cx="2111428" cy="2111428"/>
        </a:xfrm>
        <a:prstGeom prst="pieWedge">
          <a:avLst/>
        </a:prstGeom>
        <a:solidFill>
          <a:schemeClr val="accent1">
            <a:hueOff val="0"/>
            <a:satOff val="0"/>
            <a:lumOff val="0"/>
            <a:alphaOff val="0"/>
          </a:schemeClr>
        </a:solidFill>
        <a:ln w="25400" cap="flat" cmpd="sng" algn="ctr">
          <a:noFill/>
          <a:prstDash val="solid"/>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a:t>Data Amended</a:t>
          </a:r>
        </a:p>
      </dsp:txBody>
      <dsp:txXfrm rot="5400000">
        <a:off x="2469394" y="2362208"/>
        <a:ext cx="1493005" cy="1493005"/>
      </dsp:txXfrm>
    </dsp:sp>
    <dsp:sp modelId="{9B725D91-6858-4380-BFA6-C81E20F17A77}">
      <dsp:nvSpPr>
        <dsp:cNvPr id="0" name=""/>
        <dsp:cNvSpPr/>
      </dsp:nvSpPr>
      <dsp:spPr>
        <a:xfrm>
          <a:off x="3581403" y="1981202"/>
          <a:ext cx="729003" cy="633916"/>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A3F525-A118-44D9-9B2E-7792573C25BC}">
      <dsp:nvSpPr>
        <dsp:cNvPr id="0" name=""/>
        <dsp:cNvSpPr/>
      </dsp:nvSpPr>
      <dsp:spPr>
        <a:xfrm rot="10800000">
          <a:off x="3581403" y="2209802"/>
          <a:ext cx="729003" cy="633916"/>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B010D7-9210-4989-A94F-9F6EF28CFE41}">
      <dsp:nvSpPr>
        <dsp:cNvPr id="0" name=""/>
        <dsp:cNvSpPr/>
      </dsp:nvSpPr>
      <dsp:spPr>
        <a:xfrm>
          <a:off x="0" y="0"/>
          <a:ext cx="4014226" cy="755822"/>
        </a:xfrm>
        <a:prstGeom prst="round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50800" dist="38100" dir="18900000" algn="b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b="1" kern="1200" dirty="0"/>
            <a:t>Tables</a:t>
          </a:r>
          <a:r>
            <a:rPr lang="en-US" sz="1800" b="1" kern="1200" dirty="0">
              <a:solidFill>
                <a:schemeClr val="tx1"/>
              </a:solidFill>
            </a:rPr>
            <a:t> </a:t>
          </a:r>
          <a:r>
            <a:rPr lang="en-US" sz="1800" b="1" kern="1200" dirty="0"/>
            <a:t>applicable</a:t>
          </a:r>
        </a:p>
      </dsp:txBody>
      <dsp:txXfrm>
        <a:off x="36896" y="36896"/>
        <a:ext cx="3940434" cy="682030"/>
      </dsp:txXfrm>
    </dsp:sp>
    <dsp:sp modelId="{EA64F6A9-054F-4285-B04C-7A94D07EF080}">
      <dsp:nvSpPr>
        <dsp:cNvPr id="0" name=""/>
        <dsp:cNvSpPr/>
      </dsp:nvSpPr>
      <dsp:spPr>
        <a:xfrm>
          <a:off x="20" y="899145"/>
          <a:ext cx="4014226" cy="192025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a:outerShdw blurRad="50800" dist="38100" dir="18900000" algn="b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err="1"/>
            <a:t>Fin_Adj</a:t>
          </a:r>
          <a:r>
            <a:rPr lang="en-US" sz="1800" kern="1200" dirty="0"/>
            <a:t> Headers</a:t>
          </a:r>
        </a:p>
        <a:p>
          <a:pPr marL="171450" lvl="1" indent="-171450" algn="l" defTabSz="800100">
            <a:lnSpc>
              <a:spcPct val="90000"/>
            </a:lnSpc>
            <a:spcBef>
              <a:spcPct val="0"/>
            </a:spcBef>
            <a:spcAft>
              <a:spcPct val="15000"/>
            </a:spcAft>
            <a:buChar char="••"/>
          </a:pPr>
          <a:r>
            <a:rPr lang="en-US" sz="1800" kern="1200" dirty="0" err="1"/>
            <a:t>Fin_Adj</a:t>
          </a:r>
          <a:r>
            <a:rPr lang="en-US" sz="1800" kern="1200" dirty="0"/>
            <a:t> Details</a:t>
          </a:r>
        </a:p>
        <a:p>
          <a:pPr marL="171450" lvl="1" indent="-171450" algn="l" defTabSz="800100">
            <a:lnSpc>
              <a:spcPct val="90000"/>
            </a:lnSpc>
            <a:spcBef>
              <a:spcPct val="0"/>
            </a:spcBef>
            <a:spcAft>
              <a:spcPct val="15000"/>
            </a:spcAft>
            <a:buChar char="••"/>
          </a:pPr>
          <a:r>
            <a:rPr lang="en-US" sz="1800" kern="1200" dirty="0" err="1"/>
            <a:t>Fin_Adj</a:t>
          </a:r>
          <a:r>
            <a:rPr lang="en-US" sz="1800" kern="1200" dirty="0"/>
            <a:t> Remaps</a:t>
          </a:r>
        </a:p>
        <a:p>
          <a:pPr marL="171450" lvl="1" indent="-171450" algn="l" defTabSz="800100">
            <a:lnSpc>
              <a:spcPct val="90000"/>
            </a:lnSpc>
            <a:spcBef>
              <a:spcPct val="0"/>
            </a:spcBef>
            <a:spcAft>
              <a:spcPct val="15000"/>
            </a:spcAft>
            <a:buChar char="••"/>
          </a:pPr>
          <a:r>
            <a:rPr lang="en-US" sz="1800" kern="1200" dirty="0" err="1"/>
            <a:t>Fin_Daily</a:t>
          </a:r>
          <a:r>
            <a:rPr lang="en-US" sz="1800" kern="1200" dirty="0"/>
            <a:t> Audit</a:t>
          </a:r>
        </a:p>
        <a:p>
          <a:pPr marL="171450" lvl="1" indent="-171450" algn="l" defTabSz="800100">
            <a:lnSpc>
              <a:spcPct val="90000"/>
            </a:lnSpc>
            <a:spcBef>
              <a:spcPct val="0"/>
            </a:spcBef>
            <a:spcAft>
              <a:spcPct val="15000"/>
            </a:spcAft>
            <a:buChar char="••"/>
          </a:pPr>
          <a:r>
            <a:rPr lang="en-US" sz="1800" kern="1200" dirty="0" err="1"/>
            <a:t>Fin_History</a:t>
          </a:r>
          <a:r>
            <a:rPr lang="en-US" sz="1800" kern="1200" dirty="0"/>
            <a:t> Audit</a:t>
          </a:r>
        </a:p>
      </dsp:txBody>
      <dsp:txXfrm>
        <a:off x="93759" y="992884"/>
        <a:ext cx="3826748" cy="1826513"/>
      </dsp:txXfrm>
    </dsp:sp>
    <dsp:sp modelId="{1FE4D3DB-555E-459A-AAF2-FFD60229092A}">
      <dsp:nvSpPr>
        <dsp:cNvPr id="0" name=""/>
        <dsp:cNvSpPr/>
      </dsp:nvSpPr>
      <dsp:spPr>
        <a:xfrm>
          <a:off x="4593195" y="0"/>
          <a:ext cx="4011088" cy="757388"/>
        </a:xfrm>
        <a:prstGeom prst="round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50800" dist="38100" dir="18900000" algn="b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b="1" kern="1200" dirty="0"/>
            <a:t>Operation</a:t>
          </a:r>
        </a:p>
      </dsp:txBody>
      <dsp:txXfrm>
        <a:off x="4630168" y="36973"/>
        <a:ext cx="3937142" cy="683442"/>
      </dsp:txXfrm>
    </dsp:sp>
    <dsp:sp modelId="{0B9FCD10-AE12-4011-9D44-54C9B1971A34}">
      <dsp:nvSpPr>
        <dsp:cNvPr id="0" name=""/>
        <dsp:cNvSpPr/>
      </dsp:nvSpPr>
      <dsp:spPr>
        <a:xfrm>
          <a:off x="4592926" y="899138"/>
          <a:ext cx="4017652" cy="192025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a:outerShdw blurRad="50800" dist="38100" dir="18900000" algn="b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Works on the version of the financial tables inclusive of any adjustments processed to date.</a:t>
          </a:r>
        </a:p>
      </dsp:txBody>
      <dsp:txXfrm>
        <a:off x="4686665" y="992877"/>
        <a:ext cx="3830174" cy="18265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574A62-4E2B-4CC0-9D23-C0EAE82CF1A4}">
      <dsp:nvSpPr>
        <dsp:cNvPr id="0" name=""/>
        <dsp:cNvSpPr/>
      </dsp:nvSpPr>
      <dsp:spPr>
        <a:xfrm>
          <a:off x="152976" y="297"/>
          <a:ext cx="1371023" cy="532804"/>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rtl="0">
            <a:lnSpc>
              <a:spcPct val="90000"/>
            </a:lnSpc>
            <a:spcBef>
              <a:spcPct val="0"/>
            </a:spcBef>
            <a:spcAft>
              <a:spcPct val="35000"/>
            </a:spcAft>
          </a:pPr>
          <a:r>
            <a:rPr lang="en-US" sz="2000" kern="1200" dirty="0" smtClean="0"/>
            <a:t>Home Page</a:t>
          </a:r>
          <a:endParaRPr lang="en-US" sz="2000" kern="1200" dirty="0"/>
        </a:p>
      </dsp:txBody>
      <dsp:txXfrm>
        <a:off x="168581" y="15902"/>
        <a:ext cx="1339813" cy="50159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73BF91-5665-4AA6-96F7-E703031F35AA}">
      <dsp:nvSpPr>
        <dsp:cNvPr id="0" name=""/>
        <dsp:cNvSpPr/>
      </dsp:nvSpPr>
      <dsp:spPr>
        <a:xfrm>
          <a:off x="1016944" y="152398"/>
          <a:ext cx="8059715" cy="709916"/>
        </a:xfrm>
        <a:prstGeom prst="round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lvl="0" algn="l" defTabSz="800100">
            <a:lnSpc>
              <a:spcPct val="90000"/>
            </a:lnSpc>
            <a:spcBef>
              <a:spcPct val="0"/>
            </a:spcBef>
            <a:spcAft>
              <a:spcPct val="35000"/>
            </a:spcAft>
          </a:pPr>
          <a:r>
            <a:rPr lang="en-US" sz="1800" kern="1200" dirty="0">
              <a:latin typeface="Calibri" panose="020F0502020204030204" pitchFamily="34" charset="0"/>
              <a:cs typeface="Calibri" panose="020F0502020204030204" pitchFamily="34" charset="0"/>
            </a:rPr>
            <a:t>Selection Criteria  button displays  this  Pop up screen .</a:t>
          </a:r>
        </a:p>
      </dsp:txBody>
      <dsp:txXfrm>
        <a:off x="2341154" y="187053"/>
        <a:ext cx="6700850" cy="640606"/>
      </dsp:txXfrm>
    </dsp:sp>
    <dsp:sp modelId="{61514CDF-6240-48FB-86B4-3E6C462D2286}">
      <dsp:nvSpPr>
        <dsp:cNvPr id="0" name=""/>
        <dsp:cNvSpPr/>
      </dsp:nvSpPr>
      <dsp:spPr>
        <a:xfrm>
          <a:off x="879210" y="1209241"/>
          <a:ext cx="8180833" cy="1762558"/>
        </a:xfrm>
        <a:prstGeom prst="round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lvl="0" algn="l" defTabSz="622300">
            <a:lnSpc>
              <a:spcPct val="90000"/>
            </a:lnSpc>
            <a:spcBef>
              <a:spcPct val="0"/>
            </a:spcBef>
            <a:spcAft>
              <a:spcPct val="35000"/>
            </a:spcAft>
          </a:pPr>
          <a:r>
            <a:rPr lang="en-US" sz="1400" kern="1200" dirty="0"/>
            <a:t> </a:t>
          </a:r>
          <a:r>
            <a:rPr lang="en-US" sz="1400" kern="1200" dirty="0">
              <a:latin typeface="Calibri" panose="020F0502020204030204" pitchFamily="34" charset="0"/>
              <a:cs typeface="Calibri" panose="020F0502020204030204" pitchFamily="34" charset="0"/>
            </a:rPr>
            <a:t>- </a:t>
          </a:r>
          <a:r>
            <a:rPr lang="en-US" sz="1800" kern="1200" dirty="0">
              <a:latin typeface="Calibri" panose="020F0502020204030204" pitchFamily="34" charset="0"/>
              <a:cs typeface="Calibri" panose="020F0502020204030204" pitchFamily="34" charset="0"/>
            </a:rPr>
            <a:t>Includes General Selections, Customer Selections and Contract Selections.</a:t>
          </a:r>
        </a:p>
        <a:p>
          <a:pPr lvl="0" algn="l" defTabSz="622300">
            <a:lnSpc>
              <a:spcPct val="90000"/>
            </a:lnSpc>
            <a:spcBef>
              <a:spcPct val="0"/>
            </a:spcBef>
            <a:spcAft>
              <a:spcPct val="35000"/>
            </a:spcAft>
          </a:pPr>
          <a:r>
            <a:rPr lang="en-US" sz="1800" kern="1200" dirty="0"/>
            <a:t>- </a:t>
          </a:r>
          <a:r>
            <a:rPr lang="en-US" sz="1800" kern="1200" dirty="0">
              <a:latin typeface="Calibri" pitchFamily="34" charset="0"/>
            </a:rPr>
            <a:t>Only those records that match the selection criteria will be remapped to the data entered in the “Remapped To” section. </a:t>
          </a:r>
        </a:p>
        <a:p>
          <a:pPr lvl="0" algn="l" defTabSz="622300">
            <a:lnSpc>
              <a:spcPct val="90000"/>
            </a:lnSpc>
            <a:spcBef>
              <a:spcPct val="0"/>
            </a:spcBef>
            <a:spcAft>
              <a:spcPct val="35000"/>
            </a:spcAft>
          </a:pPr>
          <a:r>
            <a:rPr lang="en-US" sz="1800" kern="1200" dirty="0">
              <a:latin typeface="Calibri" pitchFamily="34" charset="0"/>
            </a:rPr>
            <a:t>- Depending upon whether it is a Monthly, Daily or a History change, the records in the corresponding tables will be changed. </a:t>
          </a:r>
          <a:endParaRPr lang="en-US" sz="1800" kern="1200" dirty="0"/>
        </a:p>
      </dsp:txBody>
      <dsp:txXfrm>
        <a:off x="2188144" y="1209241"/>
        <a:ext cx="6871900" cy="1762558"/>
      </dsp:txXfrm>
    </dsp:sp>
    <dsp:sp modelId="{A8916975-18C5-4E11-BE36-2EB1A2E05BD5}">
      <dsp:nvSpPr>
        <dsp:cNvPr id="0" name=""/>
        <dsp:cNvSpPr/>
      </dsp:nvSpPr>
      <dsp:spPr>
        <a:xfrm>
          <a:off x="112866" y="0"/>
          <a:ext cx="1965221" cy="2048637"/>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r>
            <a:rPr lang="en-US" sz="1800" b="1" kern="1200" dirty="0"/>
            <a:t>Fin_Adj</a:t>
          </a:r>
          <a:r>
            <a:rPr lang="en-US" sz="1800" b="0" kern="1200" dirty="0">
              <a:solidFill>
                <a:schemeClr val="tx1"/>
              </a:solidFill>
              <a:latin typeface="Calibri" panose="020F0502020204030204" pitchFamily="34" charset="0"/>
              <a:cs typeface="Calibri" panose="020F0502020204030204" pitchFamily="34" charset="0"/>
            </a:rPr>
            <a:t> </a:t>
          </a:r>
          <a:r>
            <a:rPr lang="en-US" sz="1800" b="1" kern="1200" dirty="0"/>
            <a:t>Remaps</a:t>
          </a:r>
          <a:r>
            <a:rPr lang="en-US" sz="1800" b="0" kern="1200" dirty="0">
              <a:solidFill>
                <a:schemeClr val="tx1"/>
              </a:solidFill>
              <a:latin typeface="Calibri" panose="020F0502020204030204" pitchFamily="34" charset="0"/>
              <a:cs typeface="Calibri" panose="020F0502020204030204" pitchFamily="34" charset="0"/>
            </a:rPr>
            <a:t> </a:t>
          </a:r>
          <a:r>
            <a:rPr lang="en-US" sz="1800" b="1" kern="1200" dirty="0"/>
            <a:t>Selection</a:t>
          </a:r>
          <a:r>
            <a:rPr lang="en-US" sz="1800" b="0" kern="1200" dirty="0">
              <a:solidFill>
                <a:schemeClr val="tx1"/>
              </a:solidFill>
              <a:latin typeface="Calibri" panose="020F0502020204030204" pitchFamily="34" charset="0"/>
              <a:cs typeface="Calibri" panose="020F0502020204030204" pitchFamily="34" charset="0"/>
            </a:rPr>
            <a:t> </a:t>
          </a:r>
          <a:r>
            <a:rPr lang="en-US" sz="1800" b="1" kern="1200" dirty="0"/>
            <a:t>Screen</a:t>
          </a:r>
        </a:p>
      </dsp:txBody>
      <dsp:txXfrm>
        <a:off x="400666" y="300016"/>
        <a:ext cx="1389621" cy="144860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8E6803-14BC-4677-811A-04FB272BE04D}">
      <dsp:nvSpPr>
        <dsp:cNvPr id="0" name=""/>
        <dsp:cNvSpPr/>
      </dsp:nvSpPr>
      <dsp:spPr>
        <a:xfrm>
          <a:off x="0" y="0"/>
          <a:ext cx="8349040" cy="212868"/>
        </a:xfrm>
        <a:prstGeom prst="round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a:solidFill>
                <a:srgbClr val="800000"/>
              </a:solidFill>
              <a:latin typeface="Calibri" pitchFamily="34" charset="0"/>
            </a:rPr>
            <a:t>Top Section of Financial Remaps Screen </a:t>
          </a:r>
          <a:endParaRPr lang="en-US" sz="1800" kern="1200" dirty="0"/>
        </a:p>
      </dsp:txBody>
      <dsp:txXfrm>
        <a:off x="10391" y="10391"/>
        <a:ext cx="8328258" cy="192086"/>
      </dsp:txXfrm>
    </dsp:sp>
    <dsp:sp modelId="{68B2C62D-49B4-4870-8F15-5C937B4A45E9}">
      <dsp:nvSpPr>
        <dsp:cNvPr id="0" name=""/>
        <dsp:cNvSpPr/>
      </dsp:nvSpPr>
      <dsp:spPr>
        <a:xfrm>
          <a:off x="0" y="214366"/>
          <a:ext cx="8349040" cy="279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082" tIns="22860" rIns="128016" bIns="22860" numCol="1" spcCol="1270" anchor="t" anchorCtr="0">
          <a:noAutofit/>
        </a:bodyPr>
        <a:lstStyle/>
        <a:p>
          <a:pPr marL="171450" lvl="1" indent="-171450" algn="l" defTabSz="800100">
            <a:lnSpc>
              <a:spcPct val="90000"/>
            </a:lnSpc>
            <a:spcBef>
              <a:spcPct val="0"/>
            </a:spcBef>
            <a:spcAft>
              <a:spcPct val="20000"/>
            </a:spcAft>
            <a:buChar char="••"/>
          </a:pPr>
          <a:endParaRPr lang="en-US" sz="1800" kern="1200" dirty="0"/>
        </a:p>
      </dsp:txBody>
      <dsp:txXfrm>
        <a:off x="0" y="214366"/>
        <a:ext cx="8349040" cy="27943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D1E7C-FC29-4843-B179-08C39975C220}">
      <dsp:nvSpPr>
        <dsp:cNvPr id="0" name=""/>
        <dsp:cNvSpPr/>
      </dsp:nvSpPr>
      <dsp:spPr>
        <a:xfrm>
          <a:off x="0" y="0"/>
          <a:ext cx="2534794" cy="675593"/>
        </a:xfrm>
        <a:prstGeom prst="round2Diag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a:latin typeface="Calibri" panose="020F0502020204030204" pitchFamily="34" charset="0"/>
              <a:cs typeface="Calibri" panose="020F0502020204030204" pitchFamily="34" charset="0"/>
            </a:rPr>
            <a:t>Purpose</a:t>
          </a:r>
        </a:p>
      </dsp:txBody>
      <dsp:txXfrm>
        <a:off x="32980" y="32980"/>
        <a:ext cx="2468834" cy="609633"/>
      </dsp:txXfrm>
    </dsp:sp>
    <dsp:sp modelId="{F43F3240-5F09-4A6F-A581-76FB853DDE4A}">
      <dsp:nvSpPr>
        <dsp:cNvPr id="0" name=""/>
        <dsp:cNvSpPr/>
      </dsp:nvSpPr>
      <dsp:spPr>
        <a:xfrm>
          <a:off x="0" y="757168"/>
          <a:ext cx="2533426" cy="3859469"/>
        </a:xfrm>
        <a:prstGeom prst="round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alibri" pitchFamily="34" charset="0"/>
            </a:rPr>
            <a:t>To generate specific types of adjustments where Data amounts are not amended.</a:t>
          </a:r>
          <a:endParaRPr lang="en-US" sz="1800" kern="1200" dirty="0"/>
        </a:p>
        <a:p>
          <a:pPr marL="171450" lvl="1" indent="-171450" algn="l" defTabSz="800100">
            <a:lnSpc>
              <a:spcPct val="90000"/>
            </a:lnSpc>
            <a:spcBef>
              <a:spcPct val="0"/>
            </a:spcBef>
            <a:spcAft>
              <a:spcPct val="15000"/>
            </a:spcAft>
            <a:buChar char="••"/>
          </a:pPr>
          <a:r>
            <a:rPr lang="en-US" sz="1800" kern="1200" dirty="0">
              <a:latin typeface="Calibri" pitchFamily="34" charset="0"/>
            </a:rPr>
            <a:t>Examples include Pool balancing/Interco elimination </a:t>
          </a:r>
          <a:r>
            <a:rPr lang="en-US" sz="1800" kern="1200" dirty="0" err="1">
              <a:latin typeface="Calibri" pitchFamily="34" charset="0"/>
            </a:rPr>
            <a:t>adjs</a:t>
          </a:r>
          <a:r>
            <a:rPr lang="en-US" sz="1800" kern="1200" dirty="0">
              <a:latin typeface="Calibri" pitchFamily="34" charset="0"/>
            </a:rPr>
            <a:t>/</a:t>
          </a:r>
          <a:r>
            <a:rPr lang="en-US" sz="1800" kern="1200" dirty="0" err="1">
              <a:latin typeface="Calibri" pitchFamily="34" charset="0"/>
            </a:rPr>
            <a:t>avg</a:t>
          </a:r>
          <a:r>
            <a:rPr lang="en-US" sz="1800" kern="1200" dirty="0">
              <a:latin typeface="Calibri" pitchFamily="34" charset="0"/>
            </a:rPr>
            <a:t> balance plugs.</a:t>
          </a:r>
          <a:endParaRPr lang="en-US" sz="1800" kern="1200" dirty="0"/>
        </a:p>
        <a:p>
          <a:pPr marL="171450" lvl="1" indent="-171450" algn="l" defTabSz="800100">
            <a:lnSpc>
              <a:spcPct val="90000"/>
            </a:lnSpc>
            <a:spcBef>
              <a:spcPct val="0"/>
            </a:spcBef>
            <a:spcAft>
              <a:spcPct val="15000"/>
            </a:spcAft>
            <a:buChar char="••"/>
          </a:pPr>
          <a:endParaRPr lang="en-US" sz="1800" kern="1200" dirty="0"/>
        </a:p>
      </dsp:txBody>
      <dsp:txXfrm>
        <a:off x="123672" y="880840"/>
        <a:ext cx="2286082" cy="3612125"/>
      </dsp:txXfrm>
    </dsp:sp>
    <dsp:sp modelId="{C29A546F-A64B-4CDB-AD85-DE54D36E85A7}">
      <dsp:nvSpPr>
        <dsp:cNvPr id="0" name=""/>
        <dsp:cNvSpPr/>
      </dsp:nvSpPr>
      <dsp:spPr>
        <a:xfrm>
          <a:off x="2801567" y="0"/>
          <a:ext cx="2557063" cy="675593"/>
        </a:xfrm>
        <a:prstGeom prst="round2Diag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a:latin typeface="Calibri" panose="020F0502020204030204" pitchFamily="34" charset="0"/>
              <a:cs typeface="Calibri" panose="020F0502020204030204" pitchFamily="34" charset="0"/>
            </a:rPr>
            <a:t>Tables Applicable</a:t>
          </a:r>
        </a:p>
      </dsp:txBody>
      <dsp:txXfrm>
        <a:off x="2834547" y="32980"/>
        <a:ext cx="2491103" cy="609633"/>
      </dsp:txXfrm>
    </dsp:sp>
    <dsp:sp modelId="{1F29DE65-7F9A-4984-903F-7CD234AA1453}">
      <dsp:nvSpPr>
        <dsp:cNvPr id="0" name=""/>
        <dsp:cNvSpPr/>
      </dsp:nvSpPr>
      <dsp:spPr>
        <a:xfrm>
          <a:off x="2806317" y="754505"/>
          <a:ext cx="2548576" cy="3859469"/>
        </a:xfrm>
        <a:prstGeom prst="round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alibri" pitchFamily="34" charset="0"/>
            </a:rPr>
            <a:t>Fin_Adj_Headers</a:t>
          </a:r>
          <a:endParaRPr lang="en-US" sz="1800" kern="1200" dirty="0"/>
        </a:p>
        <a:p>
          <a:pPr marL="171450" lvl="1" indent="-171450" algn="l" defTabSz="800100">
            <a:lnSpc>
              <a:spcPct val="90000"/>
            </a:lnSpc>
            <a:spcBef>
              <a:spcPct val="0"/>
            </a:spcBef>
            <a:spcAft>
              <a:spcPct val="15000"/>
            </a:spcAft>
            <a:buChar char="••"/>
          </a:pPr>
          <a:r>
            <a:rPr lang="en-US" sz="1800" kern="1200" dirty="0">
              <a:latin typeface="Calibri" pitchFamily="34" charset="0"/>
            </a:rPr>
            <a:t>Fin_Adj_Details</a:t>
          </a:r>
          <a:endParaRPr lang="en-US" sz="1800" kern="1200" dirty="0"/>
        </a:p>
        <a:p>
          <a:pPr marL="171450" lvl="1" indent="-171450" algn="l" defTabSz="800100">
            <a:lnSpc>
              <a:spcPct val="90000"/>
            </a:lnSpc>
            <a:spcBef>
              <a:spcPct val="0"/>
            </a:spcBef>
            <a:spcAft>
              <a:spcPct val="15000"/>
            </a:spcAft>
            <a:buChar char="••"/>
          </a:pPr>
          <a:r>
            <a:rPr lang="en-US" sz="1800" kern="1200" dirty="0">
              <a:latin typeface="Calibri" pitchFamily="34" charset="0"/>
            </a:rPr>
            <a:t>Fin_Adj_Offsets</a:t>
          </a:r>
          <a:endParaRPr lang="en-US" sz="1800" kern="1200" dirty="0"/>
        </a:p>
        <a:p>
          <a:pPr marL="171450" lvl="1" indent="-171450" algn="l" defTabSz="800100">
            <a:lnSpc>
              <a:spcPct val="90000"/>
            </a:lnSpc>
            <a:spcBef>
              <a:spcPct val="0"/>
            </a:spcBef>
            <a:spcAft>
              <a:spcPct val="15000"/>
            </a:spcAft>
            <a:buChar char="••"/>
          </a:pPr>
          <a:r>
            <a:rPr lang="en-US" sz="1800" kern="1200" dirty="0">
              <a:latin typeface="Calibri" pitchFamily="34" charset="0"/>
            </a:rPr>
            <a:t>LE_Book_Offsets</a:t>
          </a:r>
          <a:endParaRPr lang="en-US" sz="1800" kern="1200" dirty="0"/>
        </a:p>
      </dsp:txBody>
      <dsp:txXfrm>
        <a:off x="2930728" y="878916"/>
        <a:ext cx="2299754" cy="3610647"/>
      </dsp:txXfrm>
    </dsp:sp>
    <dsp:sp modelId="{15C35F28-77CF-429C-8207-EDC7B61C37FF}">
      <dsp:nvSpPr>
        <dsp:cNvPr id="0" name=""/>
        <dsp:cNvSpPr/>
      </dsp:nvSpPr>
      <dsp:spPr>
        <a:xfrm>
          <a:off x="5811139" y="0"/>
          <a:ext cx="2569452" cy="675604"/>
        </a:xfrm>
        <a:prstGeom prst="round2Diag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b="0" kern="1200" dirty="0">
              <a:latin typeface="Calibri" panose="020F0502020204030204" pitchFamily="34" charset="0"/>
              <a:cs typeface="Calibri" panose="020F0502020204030204" pitchFamily="34" charset="0"/>
            </a:rPr>
            <a:t>Sections of this screen</a:t>
          </a:r>
        </a:p>
      </dsp:txBody>
      <dsp:txXfrm>
        <a:off x="5844119" y="32980"/>
        <a:ext cx="2503492" cy="609644"/>
      </dsp:txXfrm>
    </dsp:sp>
    <dsp:sp modelId="{1D161F4B-83B0-41E9-A6D1-85015B6C0405}">
      <dsp:nvSpPr>
        <dsp:cNvPr id="0" name=""/>
        <dsp:cNvSpPr/>
      </dsp:nvSpPr>
      <dsp:spPr>
        <a:xfrm>
          <a:off x="5791188" y="775894"/>
          <a:ext cx="2578597" cy="3859469"/>
        </a:xfrm>
        <a:prstGeom prst="round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alibri" pitchFamily="34" charset="0"/>
              <a:cs typeface="Calibri" panose="020F0502020204030204" pitchFamily="34" charset="0"/>
            </a:rPr>
            <a:t>Top section in which the Offset adjustment requests are stored</a:t>
          </a:r>
        </a:p>
        <a:p>
          <a:pPr marL="171450" lvl="1" indent="-171450" algn="l" defTabSz="800100">
            <a:lnSpc>
              <a:spcPct val="90000"/>
            </a:lnSpc>
            <a:spcBef>
              <a:spcPct val="0"/>
            </a:spcBef>
            <a:spcAft>
              <a:spcPct val="15000"/>
            </a:spcAft>
            <a:buChar char="••"/>
          </a:pPr>
          <a:r>
            <a:rPr lang="en-US" sz="1800" kern="1200" dirty="0">
              <a:latin typeface="Calibri" pitchFamily="34" charset="0"/>
              <a:cs typeface="Calibri" panose="020F0502020204030204" pitchFamily="34" charset="0"/>
            </a:rPr>
            <a:t>Bottom section (“Selections” Section) where records that match the selection criteria will be considered while creating an Offset Entry.</a:t>
          </a:r>
        </a:p>
      </dsp:txBody>
      <dsp:txXfrm>
        <a:off x="5917065" y="901771"/>
        <a:ext cx="2326843" cy="360771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31476C-DA56-4CDD-9054-16B81F5AD234}">
      <dsp:nvSpPr>
        <dsp:cNvPr id="0" name=""/>
        <dsp:cNvSpPr/>
      </dsp:nvSpPr>
      <dsp:spPr>
        <a:xfrm>
          <a:off x="60940" y="0"/>
          <a:ext cx="7602249" cy="1228001"/>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208994" numCol="1" spcCol="1270" anchor="ctr" anchorCtr="0">
          <a:noAutofit/>
        </a:bodyPr>
        <a:lstStyle/>
        <a:p>
          <a:pPr lvl="0" algn="l" defTabSz="711200">
            <a:lnSpc>
              <a:spcPct val="90000"/>
            </a:lnSpc>
            <a:spcBef>
              <a:spcPct val="0"/>
            </a:spcBef>
            <a:spcAft>
              <a:spcPct val="35000"/>
            </a:spcAft>
          </a:pPr>
          <a:endParaRPr lang="en-US" sz="1600" kern="1200" dirty="0">
            <a:latin typeface="Calibri" panose="020F0502020204030204" pitchFamily="34" charset="0"/>
            <a:cs typeface="Calibri" panose="020F0502020204030204" pitchFamily="34" charset="0"/>
          </a:endParaRPr>
        </a:p>
        <a:p>
          <a:pPr lvl="0" algn="l" defTabSz="711200">
            <a:lnSpc>
              <a:spcPct val="90000"/>
            </a:lnSpc>
            <a:spcBef>
              <a:spcPct val="0"/>
            </a:spcBef>
            <a:spcAft>
              <a:spcPct val="35000"/>
            </a:spcAft>
          </a:pPr>
          <a:r>
            <a:rPr lang="en-US" sz="1600" kern="1200" dirty="0">
              <a:latin typeface="Calibri" panose="020F0502020204030204" pitchFamily="34" charset="0"/>
              <a:cs typeface="Calibri" panose="020F0502020204030204" pitchFamily="34" charset="0"/>
            </a:rPr>
            <a:t>Used for correction of errors and management adjustments are loaded on a monthly basis.</a:t>
          </a:r>
        </a:p>
      </dsp:txBody>
      <dsp:txXfrm>
        <a:off x="60940" y="307000"/>
        <a:ext cx="7295249" cy="614001"/>
      </dsp:txXfrm>
    </dsp:sp>
    <dsp:sp modelId="{DD795B17-252F-47EA-BF64-1542B585FDEF}">
      <dsp:nvSpPr>
        <dsp:cNvPr id="0" name=""/>
        <dsp:cNvSpPr/>
      </dsp:nvSpPr>
      <dsp:spPr>
        <a:xfrm>
          <a:off x="7680961" y="134786"/>
          <a:ext cx="1322463" cy="1511391"/>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a:latin typeface="Calibri" panose="020F0502020204030204" pitchFamily="34" charset="0"/>
              <a:cs typeface="Calibri" panose="020F0502020204030204" pitchFamily="34" charset="0"/>
            </a:rPr>
            <a:t>Management Reference code is assigned to each adjustment</a:t>
          </a:r>
        </a:p>
      </dsp:txBody>
      <dsp:txXfrm>
        <a:off x="7680961" y="134786"/>
        <a:ext cx="1322463" cy="1511391"/>
      </dsp:txXfrm>
    </dsp:sp>
    <dsp:sp modelId="{DE19018F-568E-4EEE-87C0-5997B3C9260A}">
      <dsp:nvSpPr>
        <dsp:cNvPr id="0" name=""/>
        <dsp:cNvSpPr/>
      </dsp:nvSpPr>
      <dsp:spPr>
        <a:xfrm>
          <a:off x="33" y="1213226"/>
          <a:ext cx="5762175" cy="850153"/>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208994" numCol="1" spcCol="1270" anchor="ctr" anchorCtr="0">
          <a:noAutofit/>
        </a:bodyPr>
        <a:lstStyle/>
        <a:p>
          <a:pPr lvl="0" algn="l" defTabSz="711200">
            <a:lnSpc>
              <a:spcPct val="90000"/>
            </a:lnSpc>
            <a:spcBef>
              <a:spcPct val="0"/>
            </a:spcBef>
            <a:spcAft>
              <a:spcPct val="35000"/>
            </a:spcAft>
          </a:pPr>
          <a:r>
            <a:rPr lang="en-US" sz="1600" kern="1200" dirty="0">
              <a:latin typeface="Calibri" panose="020F0502020204030204" pitchFamily="34" charset="0"/>
              <a:cs typeface="Calibri" panose="020F0502020204030204" pitchFamily="34" charset="0"/>
            </a:rPr>
            <a:t>Data used</a:t>
          </a:r>
        </a:p>
      </dsp:txBody>
      <dsp:txXfrm>
        <a:off x="33" y="1425764"/>
        <a:ext cx="5549637" cy="425077"/>
      </dsp:txXfrm>
    </dsp:sp>
    <dsp:sp modelId="{B3D7E52A-516B-4953-9238-D13347AC3D58}">
      <dsp:nvSpPr>
        <dsp:cNvPr id="0" name=""/>
        <dsp:cNvSpPr/>
      </dsp:nvSpPr>
      <dsp:spPr>
        <a:xfrm>
          <a:off x="5719328" y="1272193"/>
          <a:ext cx="1885426" cy="1860690"/>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a:latin typeface="Calibri" panose="020F0502020204030204" pitchFamily="34" charset="0"/>
              <a:cs typeface="Calibri" panose="020F0502020204030204" pitchFamily="34" charset="0"/>
            </a:rPr>
            <a:t>Combination of financial data and other data such as headcount and transaction counts produces all the management results for each month</a:t>
          </a:r>
        </a:p>
      </dsp:txBody>
      <dsp:txXfrm>
        <a:off x="5719328" y="1272193"/>
        <a:ext cx="1885426" cy="1860690"/>
      </dsp:txXfrm>
    </dsp:sp>
    <dsp:sp modelId="{EFA446F5-1998-49BA-8508-40D10BE096FB}">
      <dsp:nvSpPr>
        <dsp:cNvPr id="0" name=""/>
        <dsp:cNvSpPr/>
      </dsp:nvSpPr>
      <dsp:spPr>
        <a:xfrm>
          <a:off x="23" y="2157840"/>
          <a:ext cx="4156328" cy="850153"/>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208994" numCol="1" spcCol="1270" anchor="ctr" anchorCtr="0">
          <a:noAutofit/>
        </a:bodyPr>
        <a:lstStyle/>
        <a:p>
          <a:pPr lvl="0" algn="l" defTabSz="711200">
            <a:lnSpc>
              <a:spcPct val="90000"/>
            </a:lnSpc>
            <a:spcBef>
              <a:spcPct val="0"/>
            </a:spcBef>
            <a:spcAft>
              <a:spcPct val="35000"/>
            </a:spcAft>
          </a:pPr>
          <a:r>
            <a:rPr lang="en-US" sz="1600" kern="1200" dirty="0"/>
            <a:t>Tables used </a:t>
          </a:r>
        </a:p>
      </dsp:txBody>
      <dsp:txXfrm>
        <a:off x="23" y="2370378"/>
        <a:ext cx="3943790" cy="425077"/>
      </dsp:txXfrm>
    </dsp:sp>
    <dsp:sp modelId="{ABFC01FB-30A3-4558-8CAE-D86D3DF61301}">
      <dsp:nvSpPr>
        <dsp:cNvPr id="0" name=""/>
        <dsp:cNvSpPr/>
      </dsp:nvSpPr>
      <dsp:spPr>
        <a:xfrm>
          <a:off x="4137638" y="1999675"/>
          <a:ext cx="1416926" cy="1322455"/>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a:latin typeface="Calibri" panose="020F0502020204030204" pitchFamily="34" charset="0"/>
              <a:cs typeface="Calibri" panose="020F0502020204030204" pitchFamily="34" charset="0"/>
            </a:rPr>
            <a:t>Mgt_Headers</a:t>
          </a:r>
        </a:p>
        <a:p>
          <a:pPr lvl="0" algn="l" defTabSz="711200">
            <a:lnSpc>
              <a:spcPct val="90000"/>
            </a:lnSpc>
            <a:spcBef>
              <a:spcPct val="0"/>
            </a:spcBef>
            <a:spcAft>
              <a:spcPct val="35000"/>
            </a:spcAft>
          </a:pPr>
          <a:r>
            <a:rPr lang="en-US" sz="1600" kern="1200" dirty="0">
              <a:latin typeface="Calibri" panose="020F0502020204030204" pitchFamily="34" charset="0"/>
              <a:cs typeface="Calibri" panose="020F0502020204030204" pitchFamily="34" charset="0"/>
            </a:rPr>
            <a:t>Mgt_Details</a:t>
          </a:r>
        </a:p>
        <a:p>
          <a:pPr lvl="0" algn="l" defTabSz="711200">
            <a:lnSpc>
              <a:spcPct val="90000"/>
            </a:lnSpc>
            <a:spcBef>
              <a:spcPct val="0"/>
            </a:spcBef>
            <a:spcAft>
              <a:spcPct val="35000"/>
            </a:spcAft>
          </a:pPr>
          <a:r>
            <a:rPr lang="en-US" sz="1600" kern="1200" dirty="0">
              <a:latin typeface="Calibri" panose="020F0502020204030204" pitchFamily="34" charset="0"/>
              <a:cs typeface="Calibri" panose="020F0502020204030204" pitchFamily="34" charset="0"/>
            </a:rPr>
            <a:t>Mgt_Balances</a:t>
          </a:r>
        </a:p>
        <a:p>
          <a:pPr lvl="0" algn="l" defTabSz="711200">
            <a:lnSpc>
              <a:spcPct val="90000"/>
            </a:lnSpc>
            <a:spcBef>
              <a:spcPct val="0"/>
            </a:spcBef>
            <a:spcAft>
              <a:spcPct val="35000"/>
            </a:spcAft>
          </a:pPr>
          <a:r>
            <a:rPr lang="en-US" sz="1600" kern="1200" dirty="0">
              <a:latin typeface="Calibri" panose="020F0502020204030204" pitchFamily="34" charset="0"/>
              <a:cs typeface="Calibri" panose="020F0502020204030204" pitchFamily="34" charset="0"/>
            </a:rPr>
            <a:t>Mgt_Remaps</a:t>
          </a:r>
        </a:p>
      </dsp:txBody>
      <dsp:txXfrm>
        <a:off x="4137638" y="1999675"/>
        <a:ext cx="1416926" cy="1322455"/>
      </dsp:txXfrm>
    </dsp:sp>
    <dsp:sp modelId="{565A168E-732D-4C09-B768-677C9280A56E}">
      <dsp:nvSpPr>
        <dsp:cNvPr id="0" name=""/>
        <dsp:cNvSpPr/>
      </dsp:nvSpPr>
      <dsp:spPr>
        <a:xfrm>
          <a:off x="13" y="3263410"/>
          <a:ext cx="3683987" cy="850153"/>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208994" numCol="1" spcCol="1270" anchor="ctr" anchorCtr="0">
          <a:noAutofit/>
        </a:bodyPr>
        <a:lstStyle/>
        <a:p>
          <a:pPr lvl="0" algn="l" defTabSz="711200">
            <a:lnSpc>
              <a:spcPct val="90000"/>
            </a:lnSpc>
            <a:spcBef>
              <a:spcPct val="0"/>
            </a:spcBef>
            <a:spcAft>
              <a:spcPct val="35000"/>
            </a:spcAft>
          </a:pPr>
          <a:r>
            <a:rPr lang="en-US" sz="1600" kern="1200" dirty="0"/>
            <a:t>Period</a:t>
          </a:r>
        </a:p>
      </dsp:txBody>
      <dsp:txXfrm>
        <a:off x="13" y="3475948"/>
        <a:ext cx="3471449" cy="425077"/>
      </dsp:txXfrm>
    </dsp:sp>
    <dsp:sp modelId="{7CB8F2F6-53D7-410E-A7E1-C5031E59F6D0}">
      <dsp:nvSpPr>
        <dsp:cNvPr id="0" name=""/>
        <dsp:cNvSpPr/>
      </dsp:nvSpPr>
      <dsp:spPr>
        <a:xfrm>
          <a:off x="8" y="3955317"/>
          <a:ext cx="2360002" cy="1768370"/>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208994" numCol="1" spcCol="1270" anchor="ctr" anchorCtr="0">
          <a:noAutofit/>
        </a:bodyPr>
        <a:lstStyle/>
        <a:p>
          <a:pPr lvl="0" algn="l" defTabSz="711200">
            <a:lnSpc>
              <a:spcPct val="90000"/>
            </a:lnSpc>
            <a:spcBef>
              <a:spcPct val="0"/>
            </a:spcBef>
            <a:spcAft>
              <a:spcPct val="35000"/>
            </a:spcAft>
          </a:pPr>
          <a:r>
            <a:rPr lang="en-US" sz="1600" kern="1200" dirty="0">
              <a:latin typeface="Calibri" panose="020F0502020204030204" pitchFamily="34" charset="0"/>
              <a:cs typeface="Calibri" panose="020F0502020204030204" pitchFamily="34" charset="0"/>
            </a:rPr>
            <a:t>Screens in MIS Adjustments menu </a:t>
          </a:r>
        </a:p>
      </dsp:txBody>
      <dsp:txXfrm>
        <a:off x="8" y="4397410"/>
        <a:ext cx="1917910" cy="88418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5EB24-0220-42CA-842A-8DBDA21BF4D7}">
      <dsp:nvSpPr>
        <dsp:cNvPr id="0" name=""/>
        <dsp:cNvSpPr/>
      </dsp:nvSpPr>
      <dsp:spPr>
        <a:xfrm>
          <a:off x="156754" y="0"/>
          <a:ext cx="2656336" cy="828377"/>
        </a:xfrm>
        <a:prstGeom prst="round2Diag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a:latin typeface="Calibri" panose="020F0502020204030204" pitchFamily="34" charset="0"/>
              <a:cs typeface="Calibri" panose="020F0502020204030204" pitchFamily="34" charset="0"/>
            </a:rPr>
            <a:t>Headers Section</a:t>
          </a:r>
        </a:p>
      </dsp:txBody>
      <dsp:txXfrm>
        <a:off x="197192" y="40438"/>
        <a:ext cx="2575460" cy="747501"/>
      </dsp:txXfrm>
    </dsp:sp>
    <dsp:sp modelId="{ECE23641-9053-4371-95B4-9821BD4CDBD1}">
      <dsp:nvSpPr>
        <dsp:cNvPr id="0" name=""/>
        <dsp:cNvSpPr/>
      </dsp:nvSpPr>
      <dsp:spPr>
        <a:xfrm>
          <a:off x="152405" y="984502"/>
          <a:ext cx="2666360" cy="3892297"/>
        </a:xfrm>
        <a:prstGeom prst="round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alibri" panose="020F0502020204030204" pitchFamily="34" charset="0"/>
              <a:cs typeface="Calibri" panose="020F0502020204030204" pitchFamily="34" charset="0"/>
            </a:rPr>
            <a:t>Contains the usual headers related information.</a:t>
          </a:r>
        </a:p>
      </dsp:txBody>
      <dsp:txXfrm>
        <a:off x="282566" y="1114663"/>
        <a:ext cx="2406038" cy="3631975"/>
      </dsp:txXfrm>
    </dsp:sp>
    <dsp:sp modelId="{450BC0F3-5761-4DBB-B18B-54837C556014}">
      <dsp:nvSpPr>
        <dsp:cNvPr id="0" name=""/>
        <dsp:cNvSpPr/>
      </dsp:nvSpPr>
      <dsp:spPr>
        <a:xfrm>
          <a:off x="3054387" y="0"/>
          <a:ext cx="2740355" cy="828377"/>
        </a:xfrm>
        <a:prstGeom prst="round2Diag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a:latin typeface="Calibri" panose="020F0502020204030204" pitchFamily="34" charset="0"/>
              <a:cs typeface="Calibri" panose="020F0502020204030204" pitchFamily="34" charset="0"/>
            </a:rPr>
            <a:t>Details Section</a:t>
          </a:r>
        </a:p>
      </dsp:txBody>
      <dsp:txXfrm>
        <a:off x="3094825" y="40438"/>
        <a:ext cx="2659479" cy="747501"/>
      </dsp:txXfrm>
    </dsp:sp>
    <dsp:sp modelId="{9F09ECDC-D6A6-479B-83FE-7FDA9067C5A3}">
      <dsp:nvSpPr>
        <dsp:cNvPr id="0" name=""/>
        <dsp:cNvSpPr/>
      </dsp:nvSpPr>
      <dsp:spPr>
        <a:xfrm>
          <a:off x="3046300" y="1056590"/>
          <a:ext cx="2756529" cy="3820209"/>
        </a:xfrm>
        <a:prstGeom prst="round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alibri" panose="020F0502020204030204" pitchFamily="34" charset="0"/>
              <a:cs typeface="Calibri" panose="020F0502020204030204" pitchFamily="34" charset="0"/>
            </a:rPr>
            <a:t>Holds information related to each set of postings for a specific </a:t>
          </a:r>
          <a:r>
            <a:rPr lang="en-US" sz="1800" kern="1200" dirty="0" err="1">
              <a:latin typeface="Calibri" panose="020F0502020204030204" pitchFamily="34" charset="0"/>
              <a:cs typeface="Calibri" panose="020F0502020204030204" pitchFamily="34" charset="0"/>
            </a:rPr>
            <a:t>Mgt_Reference</a:t>
          </a:r>
          <a:r>
            <a:rPr lang="en-US" sz="1800" kern="1200" dirty="0">
              <a:latin typeface="Calibri" panose="020F0502020204030204" pitchFamily="34" charset="0"/>
              <a:cs typeface="Calibri" panose="020F0502020204030204" pitchFamily="34" charset="0"/>
            </a:rPr>
            <a:t> or adjustment request.</a:t>
          </a:r>
        </a:p>
        <a:p>
          <a:pPr marL="171450" lvl="1" indent="-171450" algn="l" defTabSz="800100">
            <a:lnSpc>
              <a:spcPct val="90000"/>
            </a:lnSpc>
            <a:spcBef>
              <a:spcPct val="0"/>
            </a:spcBef>
            <a:spcAft>
              <a:spcPct val="15000"/>
            </a:spcAft>
            <a:buChar char="••"/>
          </a:pPr>
          <a:r>
            <a:rPr lang="en-US" sz="1800" kern="1200" dirty="0">
              <a:latin typeface="Calibri" panose="020F0502020204030204" pitchFamily="34" charset="0"/>
              <a:cs typeface="Calibri" panose="020F0502020204030204" pitchFamily="34" charset="0"/>
            </a:rPr>
            <a:t>All the </a:t>
          </a:r>
          <a:r>
            <a:rPr lang="en-US" sz="1800" kern="1200" dirty="0" err="1">
              <a:latin typeface="Calibri" panose="020F0502020204030204" pitchFamily="34" charset="0"/>
              <a:cs typeface="Calibri" panose="020F0502020204030204" pitchFamily="34" charset="0"/>
            </a:rPr>
            <a:t>Mgt</a:t>
          </a:r>
          <a:r>
            <a:rPr lang="en-US" sz="1800" kern="1200" dirty="0">
              <a:latin typeface="Calibri" panose="020F0502020204030204" pitchFamily="34" charset="0"/>
              <a:cs typeface="Calibri" panose="020F0502020204030204" pitchFamily="34" charset="0"/>
            </a:rPr>
            <a:t> postings are created here.</a:t>
          </a:r>
        </a:p>
      </dsp:txBody>
      <dsp:txXfrm>
        <a:off x="3180863" y="1191153"/>
        <a:ext cx="2487403" cy="3551083"/>
      </dsp:txXfrm>
    </dsp:sp>
    <dsp:sp modelId="{2D44C36F-1569-4CEC-8EF6-49F4F5F8D909}">
      <dsp:nvSpPr>
        <dsp:cNvPr id="0" name=""/>
        <dsp:cNvSpPr/>
      </dsp:nvSpPr>
      <dsp:spPr>
        <a:xfrm>
          <a:off x="6003509" y="0"/>
          <a:ext cx="2759490" cy="828377"/>
        </a:xfrm>
        <a:prstGeom prst="round2Diag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err="1">
              <a:latin typeface="Calibri" panose="020F0502020204030204" pitchFamily="34" charset="0"/>
              <a:cs typeface="Calibri" panose="020F0502020204030204" pitchFamily="34" charset="0"/>
            </a:rPr>
            <a:t>Mgt_Balances</a:t>
          </a:r>
          <a:r>
            <a:rPr lang="en-US" sz="1800" kern="1200" dirty="0">
              <a:latin typeface="Calibri" panose="020F0502020204030204" pitchFamily="34" charset="0"/>
              <a:cs typeface="Calibri" panose="020F0502020204030204" pitchFamily="34" charset="0"/>
            </a:rPr>
            <a:t> </a:t>
          </a:r>
          <a:br>
            <a:rPr lang="en-US" sz="1800" kern="1200" dirty="0">
              <a:latin typeface="Calibri" panose="020F0502020204030204" pitchFamily="34" charset="0"/>
              <a:cs typeface="Calibri" panose="020F0502020204030204" pitchFamily="34" charset="0"/>
            </a:rPr>
          </a:br>
          <a:r>
            <a:rPr lang="en-US" sz="1800" kern="1200" dirty="0">
              <a:latin typeface="Calibri" panose="020F0502020204030204" pitchFamily="34" charset="0"/>
              <a:cs typeface="Calibri" panose="020F0502020204030204" pitchFamily="34" charset="0"/>
            </a:rPr>
            <a:t>(Pop-up screen)</a:t>
          </a:r>
        </a:p>
      </dsp:txBody>
      <dsp:txXfrm>
        <a:off x="6043947" y="40438"/>
        <a:ext cx="2678614" cy="747501"/>
      </dsp:txXfrm>
    </dsp:sp>
    <dsp:sp modelId="{94453C58-7515-4A39-8DE1-052B19F26CBD}">
      <dsp:nvSpPr>
        <dsp:cNvPr id="0" name=""/>
        <dsp:cNvSpPr/>
      </dsp:nvSpPr>
      <dsp:spPr>
        <a:xfrm>
          <a:off x="6014112" y="1056590"/>
          <a:ext cx="2748887" cy="3820209"/>
        </a:xfrm>
        <a:prstGeom prst="round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alibri" panose="020F0502020204030204" pitchFamily="34" charset="0"/>
              <a:cs typeface="Calibri" panose="020F0502020204030204" pitchFamily="34" charset="0"/>
            </a:rPr>
            <a:t>‘’Input Amount’’ button in the headers section</a:t>
          </a:r>
          <a:r>
            <a:rPr lang="en-US" sz="1800" kern="1200" dirty="0"/>
            <a:t> is directly linked to the </a:t>
          </a:r>
          <a:r>
            <a:rPr lang="en-US" sz="1800" kern="1200" dirty="0" err="1"/>
            <a:t>Mgt_Balances</a:t>
          </a:r>
          <a:r>
            <a:rPr lang="en-US" sz="1800" kern="1200" dirty="0"/>
            <a:t> screen.</a:t>
          </a:r>
          <a:endParaRPr lang="en-US" sz="1800" kern="1200" dirty="0">
            <a:latin typeface="Calibri" panose="020F0502020204030204" pitchFamily="34" charset="0"/>
            <a:cs typeface="Calibri" panose="020F0502020204030204" pitchFamily="34" charset="0"/>
          </a:endParaRPr>
        </a:p>
        <a:p>
          <a:pPr marL="171450" lvl="1" indent="-171450" algn="l" defTabSz="800100">
            <a:lnSpc>
              <a:spcPct val="90000"/>
            </a:lnSpc>
            <a:spcBef>
              <a:spcPct val="0"/>
            </a:spcBef>
            <a:spcAft>
              <a:spcPct val="15000"/>
            </a:spcAft>
            <a:buChar char="••"/>
          </a:pPr>
          <a:r>
            <a:rPr lang="en-US" sz="1800" kern="1200" dirty="0">
              <a:latin typeface="Calibri" pitchFamily="34" charset="0"/>
            </a:rPr>
            <a:t>Adjustment amounts are added in the respective balance types as per the MRL Line for a given combination of Year, </a:t>
          </a:r>
          <a:r>
            <a:rPr lang="en-US" sz="1800" kern="1200" dirty="0" err="1">
              <a:latin typeface="Calibri" pitchFamily="34" charset="0"/>
            </a:rPr>
            <a:t>Mgt</a:t>
          </a:r>
          <a:r>
            <a:rPr lang="en-US" sz="1800" kern="1200" dirty="0">
              <a:latin typeface="Calibri" pitchFamily="34" charset="0"/>
            </a:rPr>
            <a:t> Reference and Month.</a:t>
          </a:r>
          <a:endParaRPr lang="en-US" sz="1800" kern="1200" dirty="0"/>
        </a:p>
      </dsp:txBody>
      <dsp:txXfrm>
        <a:off x="6148302" y="1190780"/>
        <a:ext cx="2480507" cy="355182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7770E5-E4B9-4512-8C60-B02E83E2E949}">
      <dsp:nvSpPr>
        <dsp:cNvPr id="0" name=""/>
        <dsp:cNvSpPr/>
      </dsp:nvSpPr>
      <dsp:spPr>
        <a:xfrm>
          <a:off x="2623" y="1951639"/>
          <a:ext cx="3195804" cy="127832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lvl="0" algn="ctr" defTabSz="933450">
            <a:lnSpc>
              <a:spcPct val="90000"/>
            </a:lnSpc>
            <a:spcBef>
              <a:spcPct val="0"/>
            </a:spcBef>
            <a:spcAft>
              <a:spcPct val="35000"/>
            </a:spcAft>
          </a:pPr>
          <a:r>
            <a:rPr lang="en-US" sz="2100" kern="1200" dirty="0"/>
            <a:t>Purpose of this Screen</a:t>
          </a:r>
        </a:p>
      </dsp:txBody>
      <dsp:txXfrm>
        <a:off x="641784" y="1951639"/>
        <a:ext cx="1917483" cy="1278321"/>
      </dsp:txXfrm>
    </dsp:sp>
    <dsp:sp modelId="{A2FAAD38-5D53-4B00-9115-6665B5D8FEE6}">
      <dsp:nvSpPr>
        <dsp:cNvPr id="0" name=""/>
        <dsp:cNvSpPr/>
      </dsp:nvSpPr>
      <dsp:spPr>
        <a:xfrm>
          <a:off x="2878847" y="1951639"/>
          <a:ext cx="3195804" cy="127832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lvl="0" algn="ctr" defTabSz="933450">
            <a:lnSpc>
              <a:spcPct val="90000"/>
            </a:lnSpc>
            <a:spcBef>
              <a:spcPct val="0"/>
            </a:spcBef>
            <a:spcAft>
              <a:spcPct val="35000"/>
            </a:spcAft>
          </a:pPr>
          <a:r>
            <a:rPr lang="en-US" sz="2100" kern="1200" dirty="0"/>
            <a:t>Operations allowed in this screen</a:t>
          </a:r>
        </a:p>
      </dsp:txBody>
      <dsp:txXfrm>
        <a:off x="3518008" y="1951639"/>
        <a:ext cx="1917483" cy="1278321"/>
      </dsp:txXfrm>
    </dsp:sp>
    <dsp:sp modelId="{B7A51B03-DF47-439F-87C3-90BE6D66B75A}">
      <dsp:nvSpPr>
        <dsp:cNvPr id="0" name=""/>
        <dsp:cNvSpPr/>
      </dsp:nvSpPr>
      <dsp:spPr>
        <a:xfrm>
          <a:off x="5755071" y="1951639"/>
          <a:ext cx="3195804" cy="127832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lvl="0" algn="ctr" defTabSz="933450">
            <a:lnSpc>
              <a:spcPct val="90000"/>
            </a:lnSpc>
            <a:spcBef>
              <a:spcPct val="0"/>
            </a:spcBef>
            <a:spcAft>
              <a:spcPct val="35000"/>
            </a:spcAft>
          </a:pPr>
          <a:r>
            <a:rPr lang="en-US" sz="2100" kern="1200" dirty="0"/>
            <a:t>How to perform various operations in this screen?</a:t>
          </a:r>
        </a:p>
      </dsp:txBody>
      <dsp:txXfrm>
        <a:off x="6394232" y="1951639"/>
        <a:ext cx="1917483" cy="127832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04F328-66D6-48AB-B8A3-2646DBB85D39}">
      <dsp:nvSpPr>
        <dsp:cNvPr id="0" name=""/>
        <dsp:cNvSpPr/>
      </dsp:nvSpPr>
      <dsp:spPr>
        <a:xfrm>
          <a:off x="2724149" y="0"/>
          <a:ext cx="2724150" cy="1778000"/>
        </a:xfrm>
        <a:prstGeom prst="trapezoid">
          <a:avLst>
            <a:gd name="adj" fmla="val 7660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solidFill>
                <a:schemeClr val="bg1"/>
              </a:solidFill>
            </a:rPr>
            <a:t/>
          </a:r>
          <a:br>
            <a:rPr lang="en-US" sz="2400" kern="1200" dirty="0">
              <a:solidFill>
                <a:schemeClr val="bg1"/>
              </a:solidFill>
            </a:rPr>
          </a:br>
          <a:endParaRPr lang="en-US" sz="2400" kern="1200" dirty="0">
            <a:solidFill>
              <a:schemeClr val="bg1"/>
            </a:solidFill>
          </a:endParaRPr>
        </a:p>
        <a:p>
          <a:pPr lvl="0" algn="ctr" defTabSz="1066800">
            <a:lnSpc>
              <a:spcPct val="90000"/>
            </a:lnSpc>
            <a:spcBef>
              <a:spcPct val="0"/>
            </a:spcBef>
            <a:spcAft>
              <a:spcPct val="35000"/>
            </a:spcAft>
          </a:pPr>
          <a:r>
            <a:rPr lang="en-US" sz="2400" kern="1200" dirty="0">
              <a:solidFill>
                <a:schemeClr val="bg1"/>
              </a:solidFill>
            </a:rPr>
            <a:t>To </a:t>
          </a:r>
          <a:br>
            <a:rPr lang="en-US" sz="2400" kern="1200" dirty="0">
              <a:solidFill>
                <a:schemeClr val="bg1"/>
              </a:solidFill>
            </a:rPr>
          </a:br>
          <a:r>
            <a:rPr lang="en-US" sz="2400" kern="1200" dirty="0">
              <a:solidFill>
                <a:schemeClr val="bg1"/>
              </a:solidFill>
            </a:rPr>
            <a:t>remap </a:t>
          </a:r>
          <a:r>
            <a:rPr lang="en-US" sz="2400" kern="1200" dirty="0" err="1" smtClean="0">
              <a:solidFill>
                <a:schemeClr val="bg1"/>
              </a:solidFill>
            </a:rPr>
            <a:t>Mgt</a:t>
          </a:r>
          <a:r>
            <a:rPr lang="en-US" sz="2400" kern="1200" dirty="0" smtClean="0">
              <a:solidFill>
                <a:schemeClr val="bg1"/>
              </a:solidFill>
            </a:rPr>
            <a:t> </a:t>
          </a:r>
          <a:r>
            <a:rPr lang="en-US" sz="2400" kern="1200" dirty="0">
              <a:solidFill>
                <a:schemeClr val="bg1"/>
              </a:solidFill>
            </a:rPr>
            <a:t>References.</a:t>
          </a:r>
        </a:p>
      </dsp:txBody>
      <dsp:txXfrm>
        <a:off x="2724149" y="0"/>
        <a:ext cx="2724150" cy="1778000"/>
      </dsp:txXfrm>
    </dsp:sp>
    <dsp:sp modelId="{99FC3215-AE3E-45F3-990A-3970F0ED45DC}">
      <dsp:nvSpPr>
        <dsp:cNvPr id="0" name=""/>
        <dsp:cNvSpPr/>
      </dsp:nvSpPr>
      <dsp:spPr>
        <a:xfrm>
          <a:off x="1362074" y="1778000"/>
          <a:ext cx="5448300" cy="1778000"/>
        </a:xfrm>
        <a:prstGeom prst="trapezoid">
          <a:avLst>
            <a:gd name="adj" fmla="val 7660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solidFill>
                <a:schemeClr val="bg1"/>
              </a:solidFill>
            </a:rPr>
            <a:t>This screen feeds the </a:t>
          </a:r>
          <a:r>
            <a:rPr lang="en-US" sz="2400" kern="1200" dirty="0" err="1">
              <a:solidFill>
                <a:schemeClr val="bg1"/>
              </a:solidFill>
            </a:rPr>
            <a:t>Mgt_Remaps</a:t>
          </a:r>
          <a:r>
            <a:rPr lang="en-US" sz="2400" kern="1200" dirty="0">
              <a:solidFill>
                <a:schemeClr val="bg1"/>
              </a:solidFill>
            </a:rPr>
            <a:t> Table.</a:t>
          </a:r>
        </a:p>
      </dsp:txBody>
      <dsp:txXfrm>
        <a:off x="2315527" y="1778000"/>
        <a:ext cx="3541395" cy="1778000"/>
      </dsp:txXfrm>
    </dsp:sp>
    <dsp:sp modelId="{9D0C6E09-94AC-4A06-80D1-4CE540010AF6}">
      <dsp:nvSpPr>
        <dsp:cNvPr id="0" name=""/>
        <dsp:cNvSpPr/>
      </dsp:nvSpPr>
      <dsp:spPr>
        <a:xfrm>
          <a:off x="0" y="3556000"/>
          <a:ext cx="8172450" cy="1778000"/>
        </a:xfrm>
        <a:prstGeom prst="trapezoid">
          <a:avLst>
            <a:gd name="adj" fmla="val 7660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solidFill>
                <a:schemeClr val="bg1"/>
              </a:solidFill>
            </a:rPr>
            <a:t>Data Maintained in this table is used in the Move Function </a:t>
          </a:r>
          <a:br>
            <a:rPr lang="en-US" sz="2400" kern="1200" dirty="0">
              <a:solidFill>
                <a:schemeClr val="bg1"/>
              </a:solidFill>
            </a:rPr>
          </a:br>
          <a:r>
            <a:rPr lang="en-US" sz="2400" kern="1200" dirty="0">
              <a:solidFill>
                <a:schemeClr val="bg1"/>
              </a:solidFill>
            </a:rPr>
            <a:t>(MIS Functions Screen)</a:t>
          </a:r>
        </a:p>
      </dsp:txBody>
      <dsp:txXfrm>
        <a:off x="1430178" y="3556000"/>
        <a:ext cx="5312092" cy="1778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38E067-0193-4F01-9199-CD23B023B798}">
      <dsp:nvSpPr>
        <dsp:cNvPr id="0" name=""/>
        <dsp:cNvSpPr/>
      </dsp:nvSpPr>
      <dsp:spPr>
        <a:xfrm>
          <a:off x="152402" y="2886086"/>
          <a:ext cx="8719986" cy="1304913"/>
        </a:xfrm>
        <a:prstGeom prst="rect">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0" rIns="360045" bIns="80010" numCol="1" spcCol="1270" anchor="ctr" anchorCtr="0">
          <a:noAutofit/>
        </a:bodyPr>
        <a:lstStyle/>
        <a:p>
          <a:pPr lvl="0" algn="r" defTabSz="2800350" rtl="0" eaLnBrk="1" latinLnBrk="0" hangingPunct="1">
            <a:lnSpc>
              <a:spcPct val="90000"/>
            </a:lnSpc>
            <a:spcBef>
              <a:spcPct val="0"/>
            </a:spcBef>
            <a:spcAft>
              <a:spcPct val="35000"/>
            </a:spcAft>
            <a:buFont typeface="Courier New" panose="02070309020205020404" pitchFamily="49" charset="0"/>
          </a:pPr>
          <a:endParaRPr lang="en-US" sz="6300" b="1" kern="1200" dirty="0">
            <a:solidFill>
              <a:schemeClr val="tx1"/>
            </a:solidFill>
            <a:latin typeface="Calibri" pitchFamily="34" charset="0"/>
            <a:ea typeface="+mn-ea"/>
            <a:cs typeface="+mn-cs"/>
          </a:endParaRPr>
        </a:p>
      </dsp:txBody>
      <dsp:txXfrm rot="16200000">
        <a:off x="6936262" y="2339699"/>
        <a:ext cx="1174421" cy="2267196"/>
      </dsp:txXfrm>
    </dsp:sp>
    <dsp:sp modelId="{993DD0CE-4BF1-4D15-AC51-1599EC6F22C6}">
      <dsp:nvSpPr>
        <dsp:cNvPr id="0" name=""/>
        <dsp:cNvSpPr/>
      </dsp:nvSpPr>
      <dsp:spPr>
        <a:xfrm rot="5400000">
          <a:off x="5364688" y="-792687"/>
          <a:ext cx="1944271" cy="41392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114300" bIns="25400" numCol="1" spcCol="1270" anchor="ctr" anchorCtr="0">
          <a:noAutofit/>
        </a:bodyPr>
        <a:lstStyle/>
        <a:p>
          <a:pPr lvl="0" algn="r" defTabSz="889000">
            <a:lnSpc>
              <a:spcPct val="90000"/>
            </a:lnSpc>
            <a:spcBef>
              <a:spcPct val="0"/>
            </a:spcBef>
            <a:spcAft>
              <a:spcPct val="35000"/>
            </a:spcAft>
          </a:pPr>
          <a:endParaRPr lang="en-US" sz="2000" b="1" kern="1200" dirty="0">
            <a:solidFill>
              <a:schemeClr val="tx1"/>
            </a:solidFill>
            <a:latin typeface="Calibri" pitchFamily="34" charset="0"/>
            <a:ea typeface="+mn-ea"/>
            <a:cs typeface="+mn-cs"/>
          </a:endParaRPr>
        </a:p>
      </dsp:txBody>
      <dsp:txXfrm rot="-5400000">
        <a:off x="4681125" y="1695554"/>
        <a:ext cx="3725325" cy="505510"/>
      </dsp:txXfrm>
    </dsp:sp>
    <dsp:sp modelId="{FD9FED8C-6DEC-491F-9272-51DFEE44FD51}">
      <dsp:nvSpPr>
        <dsp:cNvPr id="0" name=""/>
        <dsp:cNvSpPr/>
      </dsp:nvSpPr>
      <dsp:spPr>
        <a:xfrm rot="5400000">
          <a:off x="957618" y="-851618"/>
          <a:ext cx="2358181" cy="406141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114300" bIns="25400" numCol="1" spcCol="1270" anchor="ctr" anchorCtr="0">
          <a:noAutofit/>
        </a:bodyPr>
        <a:lstStyle/>
        <a:p>
          <a:pPr marL="457200" lvl="1" indent="0" algn="just" defTabSz="914400" rtl="0" eaLnBrk="1" latinLnBrk="0" hangingPunct="1">
            <a:lnSpc>
              <a:spcPct val="90000"/>
            </a:lnSpc>
            <a:spcBef>
              <a:spcPct val="0"/>
            </a:spcBef>
            <a:spcAft>
              <a:spcPct val="35000"/>
            </a:spcAft>
            <a:buFont typeface="Courier New" panose="02070309020205020404" pitchFamily="49" charset="0"/>
            <a:buNone/>
          </a:pPr>
          <a:endParaRPr lang="en-US" sz="2000" b="1" kern="1200" dirty="0">
            <a:solidFill>
              <a:schemeClr val="tx1"/>
            </a:solidFill>
            <a:latin typeface="Calibri" pitchFamily="34" charset="0"/>
            <a:ea typeface="+mn-ea"/>
            <a:cs typeface="+mn-cs"/>
          </a:endParaRPr>
        </a:p>
      </dsp:txBody>
      <dsp:txXfrm rot="-5400000">
        <a:off x="512141" y="1686825"/>
        <a:ext cx="3655276" cy="613127"/>
      </dsp:txXfrm>
    </dsp:sp>
    <dsp:sp modelId="{63E9CF7E-24BF-4E88-8D1C-8B6DD85D6A2D}">
      <dsp:nvSpPr>
        <dsp:cNvPr id="0" name=""/>
        <dsp:cNvSpPr/>
      </dsp:nvSpPr>
      <dsp:spPr>
        <a:xfrm>
          <a:off x="106001" y="0"/>
          <a:ext cx="3711099" cy="496466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ctr" defTabSz="800100">
            <a:lnSpc>
              <a:spcPct val="90000"/>
            </a:lnSpc>
            <a:spcBef>
              <a:spcPct val="0"/>
            </a:spcBef>
            <a:spcAft>
              <a:spcPct val="35000"/>
            </a:spcAft>
          </a:pPr>
          <a:endParaRPr lang="en-US" sz="1800" kern="1200" dirty="0" smtClean="0"/>
        </a:p>
        <a:p>
          <a:pPr lvl="0" algn="ctr" defTabSz="800100">
            <a:lnSpc>
              <a:spcPct val="90000"/>
            </a:lnSpc>
            <a:spcBef>
              <a:spcPct val="0"/>
            </a:spcBef>
            <a:spcAft>
              <a:spcPct val="35000"/>
            </a:spcAft>
          </a:pPr>
          <a:r>
            <a:rPr lang="en-US" sz="1800" kern="1200" dirty="0" smtClean="0"/>
            <a:t>GL Codes in Vision are maintained in GL Codes Table for all the countries and Legal Entities of the Bank. </a:t>
          </a:r>
          <a:r>
            <a:rPr lang="en-US" sz="1800" kern="1200" smtClean="0"/>
            <a:t>GL codes </a:t>
          </a:r>
          <a:r>
            <a:rPr lang="en-US" sz="1800" kern="1200" dirty="0" smtClean="0"/>
            <a:t>are arranged in a sequence that starts with Assets, Liabilities, Equity, Income, Expenses and Contingent Assets and Liabilities.</a:t>
          </a:r>
          <a:endParaRPr lang="en-US" sz="1800" kern="1200" dirty="0"/>
        </a:p>
      </dsp:txBody>
      <dsp:txXfrm>
        <a:off x="106001" y="0"/>
        <a:ext cx="3711099" cy="4964668"/>
      </dsp:txXfrm>
    </dsp:sp>
    <dsp:sp modelId="{BA1244AF-0097-4382-BE42-BB8A562582B1}">
      <dsp:nvSpPr>
        <dsp:cNvPr id="0" name=""/>
        <dsp:cNvSpPr/>
      </dsp:nvSpPr>
      <dsp:spPr>
        <a:xfrm>
          <a:off x="4726728" y="0"/>
          <a:ext cx="3198581" cy="212281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ctr" defTabSz="1022350">
            <a:lnSpc>
              <a:spcPct val="90000"/>
            </a:lnSpc>
            <a:spcBef>
              <a:spcPct val="0"/>
            </a:spcBef>
            <a:spcAft>
              <a:spcPct val="35000"/>
            </a:spcAft>
          </a:pPr>
          <a:endParaRPr lang="en-US" sz="2300" kern="1200" dirty="0"/>
        </a:p>
        <a:p>
          <a:pPr lvl="0" algn="ctr" defTabSz="800100">
            <a:lnSpc>
              <a:spcPct val="90000"/>
            </a:lnSpc>
            <a:spcBef>
              <a:spcPct val="0"/>
            </a:spcBef>
            <a:spcAft>
              <a:spcPct val="35000"/>
            </a:spcAft>
          </a:pPr>
          <a:r>
            <a:rPr lang="en-US" sz="1800" kern="1200" dirty="0" smtClean="0"/>
            <a:t>The sign of the GL Codes when extracted from the Source systems will be reversed when set to 1 and 0 in the GL Codes table based on the nature of GL. </a:t>
          </a:r>
          <a:endParaRPr lang="en-US" sz="1800" kern="1200" dirty="0"/>
        </a:p>
      </dsp:txBody>
      <dsp:txXfrm>
        <a:off x="4726728" y="0"/>
        <a:ext cx="3198581" cy="21228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1060BF-C840-4E9C-9875-A3F0D6D6FC69}">
      <dsp:nvSpPr>
        <dsp:cNvPr id="0" name=""/>
        <dsp:cNvSpPr/>
      </dsp:nvSpPr>
      <dsp:spPr>
        <a:xfrm>
          <a:off x="0" y="793749"/>
          <a:ext cx="8686800"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D9CCC5-15AC-460E-9517-A7B612B0450A}">
      <dsp:nvSpPr>
        <dsp:cNvPr id="0" name=""/>
        <dsp:cNvSpPr/>
      </dsp:nvSpPr>
      <dsp:spPr>
        <a:xfrm>
          <a:off x="226614" y="94886"/>
          <a:ext cx="8316200" cy="1200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9838" tIns="0" rIns="229838" bIns="0" numCol="1" spcCol="1270" anchor="ctr" anchorCtr="0">
          <a:noAutofit/>
        </a:bodyPr>
        <a:lstStyle/>
        <a:p>
          <a:pPr lvl="0" algn="l" defTabSz="711200">
            <a:lnSpc>
              <a:spcPct val="90000"/>
            </a:lnSpc>
            <a:spcBef>
              <a:spcPct val="0"/>
            </a:spcBef>
            <a:spcAft>
              <a:spcPct val="35000"/>
            </a:spcAft>
          </a:pPr>
          <a:r>
            <a:rPr lang="en-US" sz="1600" i="0" dirty="0" smtClean="0"/>
            <a:t>There</a:t>
          </a:r>
          <a:r>
            <a:rPr lang="en-US" sz="500" i="0" kern="1200" dirty="0" smtClean="0"/>
            <a:t>  </a:t>
          </a:r>
          <a:r>
            <a:rPr lang="en-US" sz="1600" i="0" dirty="0" smtClean="0"/>
            <a:t>are </a:t>
          </a:r>
          <a:r>
            <a:rPr lang="en-US" sz="500" i="0" kern="1200" dirty="0" smtClean="0"/>
            <a:t> </a:t>
          </a:r>
          <a:r>
            <a:rPr lang="en-US" sz="1600" i="0" dirty="0" smtClean="0"/>
            <a:t>some GL codes Vision maintains to account for the Previous Year and Current Year Profits. Closing the year, Banks move the Net Income / Net Loss balances of the previous year to their internal GL codes in the beginning of the subsequent year. Vision takes it as separate GL codes at the bank’s behest. Unappropriated Profit is the balance of profits for the current month.</a:t>
          </a:r>
          <a:endParaRPr lang="en-US" sz="1600" i="0" dirty="0"/>
        </a:p>
      </dsp:txBody>
      <dsp:txXfrm>
        <a:off x="285228" y="153500"/>
        <a:ext cx="8198972" cy="1083492"/>
      </dsp:txXfrm>
    </dsp:sp>
    <dsp:sp modelId="{D8563FE2-C346-4072-A9E6-FDEEAA284E87}">
      <dsp:nvSpPr>
        <dsp:cNvPr id="0" name=""/>
        <dsp:cNvSpPr/>
      </dsp:nvSpPr>
      <dsp:spPr>
        <a:xfrm>
          <a:off x="0" y="2446393"/>
          <a:ext cx="8686800"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CD6FE6-9687-410E-97F6-93FE6FA04C6A}">
      <dsp:nvSpPr>
        <dsp:cNvPr id="0" name=""/>
        <dsp:cNvSpPr/>
      </dsp:nvSpPr>
      <dsp:spPr>
        <a:xfrm>
          <a:off x="377688" y="1377947"/>
          <a:ext cx="8285891" cy="119882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9838" tIns="0" rIns="229838" bIns="0" numCol="1" spcCol="1270" anchor="ctr" anchorCtr="0">
          <a:noAutofit/>
        </a:bodyPr>
        <a:lstStyle/>
        <a:p>
          <a:pPr lvl="0" algn="l" defTabSz="711200">
            <a:lnSpc>
              <a:spcPct val="90000"/>
            </a:lnSpc>
            <a:spcBef>
              <a:spcPct val="0"/>
            </a:spcBef>
            <a:spcAft>
              <a:spcPct val="35000"/>
            </a:spcAft>
          </a:pPr>
          <a:r>
            <a:rPr lang="en-US" sz="1600" i="0" kern="1200" dirty="0" smtClean="0"/>
            <a:t>Considering a Current Account with Overdraft GL, there can be two different average balances for a particular period. The Debit balances and the Credit balances of this GL are moved to ‘’Generic Asset PL_GL’’ and ‘’Generic Liability PL_GL’’ respectively. The differences in the Average balances of this GL, is taken under ‘’Pool Offset’’. The below screenshot gives a picture of the Previous and Current Year Profits, Generic Asset and Liability, Pool Offset.</a:t>
          </a:r>
          <a:endParaRPr lang="en-US" sz="1600" i="0" kern="1200" dirty="0"/>
        </a:p>
      </dsp:txBody>
      <dsp:txXfrm>
        <a:off x="436210" y="1436469"/>
        <a:ext cx="8168847" cy="10817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A2FEE6-4A19-471E-BB4C-FC2FD8E0A8DB}">
      <dsp:nvSpPr>
        <dsp:cNvPr id="0" name=""/>
        <dsp:cNvSpPr/>
      </dsp:nvSpPr>
      <dsp:spPr>
        <a:xfrm>
          <a:off x="108194" y="68472"/>
          <a:ext cx="2799175" cy="5036107"/>
        </a:xfrm>
        <a:prstGeom prst="roundRect">
          <a:avLst>
            <a:gd name="adj" fmla="val 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09728" rIns="142240" bIns="0" numCol="1" spcCol="1270" anchor="t" anchorCtr="0">
          <a:noAutofit/>
        </a:bodyPr>
        <a:lstStyle/>
        <a:p>
          <a:pPr lvl="0" algn="r" defTabSz="1422400">
            <a:lnSpc>
              <a:spcPct val="90000"/>
            </a:lnSpc>
            <a:spcBef>
              <a:spcPct val="0"/>
            </a:spcBef>
            <a:spcAft>
              <a:spcPct val="35000"/>
            </a:spcAft>
          </a:pPr>
          <a:endParaRPr lang="en-US" sz="3200" kern="1200" dirty="0"/>
        </a:p>
      </dsp:txBody>
      <dsp:txXfrm rot="16200000">
        <a:off x="-1676691" y="1853359"/>
        <a:ext cx="4129608" cy="559835"/>
      </dsp:txXfrm>
    </dsp:sp>
    <dsp:sp modelId="{18FA3581-030E-47FE-90FA-D62997FA1D70}">
      <dsp:nvSpPr>
        <dsp:cNvPr id="0" name=""/>
        <dsp:cNvSpPr/>
      </dsp:nvSpPr>
      <dsp:spPr>
        <a:xfrm>
          <a:off x="663008" y="68472"/>
          <a:ext cx="2085385" cy="503610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8006" rIns="0" bIns="0" numCol="1" spcCol="1270" anchor="t" anchorCtr="0">
          <a:noAutofit/>
        </a:bodyPr>
        <a:lstStyle/>
        <a:p>
          <a:pPr lvl="0" algn="l" defTabSz="622300">
            <a:lnSpc>
              <a:spcPct val="90000"/>
            </a:lnSpc>
            <a:spcBef>
              <a:spcPct val="0"/>
            </a:spcBef>
            <a:spcAft>
              <a:spcPct val="35000"/>
            </a:spcAft>
          </a:pPr>
          <a:r>
            <a:rPr lang="en-US" sz="1400" kern="1200" dirty="0" smtClean="0"/>
            <a:t>GL codes </a:t>
          </a:r>
          <a:r>
            <a:rPr lang="en-US" sz="1400" i="0" kern="1200" dirty="0" smtClean="0"/>
            <a:t>assigned</a:t>
          </a:r>
          <a:r>
            <a:rPr lang="en-US" sz="1400" kern="1200" dirty="0" smtClean="0"/>
            <a:t> to the Product codes, Financial Reporting Lines (FRL) and Management Reporting Lines (MRL). </a:t>
          </a:r>
        </a:p>
        <a:p>
          <a:pPr lvl="0" algn="l" defTabSz="622300">
            <a:lnSpc>
              <a:spcPct val="90000"/>
            </a:lnSpc>
            <a:spcBef>
              <a:spcPct val="0"/>
            </a:spcBef>
            <a:spcAft>
              <a:spcPct val="35000"/>
            </a:spcAft>
          </a:pPr>
          <a:endParaRPr lang="en-US" sz="1400" kern="1200" dirty="0" smtClean="0"/>
        </a:p>
        <a:p>
          <a:pPr lvl="0" algn="l" defTabSz="622300">
            <a:lnSpc>
              <a:spcPct val="90000"/>
            </a:lnSpc>
            <a:spcBef>
              <a:spcPct val="0"/>
            </a:spcBef>
            <a:spcAft>
              <a:spcPct val="35000"/>
            </a:spcAft>
          </a:pPr>
          <a:r>
            <a:rPr lang="en-US" sz="1400" kern="1200" dirty="0" smtClean="0"/>
            <a:t>The Balance Sheet GL (BS_GL) codes are placed first followed by the Profit and Loss GL (PL_GL) codes</a:t>
          </a:r>
        </a:p>
        <a:p>
          <a:pPr lvl="0" algn="l" defTabSz="622300">
            <a:lnSpc>
              <a:spcPct val="90000"/>
            </a:lnSpc>
            <a:spcBef>
              <a:spcPct val="0"/>
            </a:spcBef>
            <a:spcAft>
              <a:spcPct val="35000"/>
            </a:spcAft>
          </a:pPr>
          <a:endParaRPr lang="en-US" sz="1400" kern="1200" dirty="0" smtClean="0"/>
        </a:p>
        <a:p>
          <a:pPr lvl="0" algn="l" defTabSz="622300">
            <a:lnSpc>
              <a:spcPct val="90000"/>
            </a:lnSpc>
            <a:spcBef>
              <a:spcPct val="0"/>
            </a:spcBef>
            <a:spcAft>
              <a:spcPct val="35000"/>
            </a:spcAft>
          </a:pPr>
          <a:r>
            <a:rPr lang="en-US" sz="1400" kern="1200" dirty="0" smtClean="0"/>
            <a:t>The Funded Asset and Liability (B/S) GL codes are assigned to their respective FRL B/S and P/L lines both Debit and Credit side.</a:t>
          </a:r>
        </a:p>
        <a:p>
          <a:pPr lvl="0" algn="l" defTabSz="622300">
            <a:lnSpc>
              <a:spcPct val="90000"/>
            </a:lnSpc>
            <a:spcBef>
              <a:spcPct val="0"/>
            </a:spcBef>
            <a:spcAft>
              <a:spcPct val="35000"/>
            </a:spcAft>
          </a:pPr>
          <a:endParaRPr lang="en-US" sz="1400" kern="1200" dirty="0" smtClean="0"/>
        </a:p>
        <a:p>
          <a:pPr lvl="0" algn="l" defTabSz="622300">
            <a:lnSpc>
              <a:spcPct val="90000"/>
            </a:lnSpc>
            <a:spcBef>
              <a:spcPct val="0"/>
            </a:spcBef>
            <a:spcAft>
              <a:spcPct val="35000"/>
            </a:spcAft>
          </a:pPr>
          <a:r>
            <a:rPr lang="en-US" sz="1400" kern="1200" dirty="0" smtClean="0"/>
            <a:t>The Non Funded Assets and Liability B/S GL codes are assigned only to B/S FRL lines and P/L FRL lines are left unallocated.</a:t>
          </a:r>
          <a:endParaRPr lang="en-US" sz="1400" kern="1200" dirty="0"/>
        </a:p>
      </dsp:txBody>
      <dsp:txXfrm>
        <a:off x="663008" y="68472"/>
        <a:ext cx="2085385" cy="5036107"/>
      </dsp:txXfrm>
    </dsp:sp>
    <dsp:sp modelId="{6CCD2432-B587-413B-B735-AC55BBC38AE5}">
      <dsp:nvSpPr>
        <dsp:cNvPr id="0" name=""/>
        <dsp:cNvSpPr/>
      </dsp:nvSpPr>
      <dsp:spPr>
        <a:xfrm>
          <a:off x="2898770" y="38105"/>
          <a:ext cx="2729917" cy="5040857"/>
        </a:xfrm>
        <a:prstGeom prst="roundRect">
          <a:avLst>
            <a:gd name="adj" fmla="val 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429" rIns="4445" bIns="0" numCol="1" spcCol="1270" anchor="t" anchorCtr="0">
          <a:noAutofit/>
        </a:bodyPr>
        <a:lstStyle/>
        <a:p>
          <a:pPr lvl="0" algn="r" defTabSz="44450">
            <a:lnSpc>
              <a:spcPct val="90000"/>
            </a:lnSpc>
            <a:spcBef>
              <a:spcPct val="0"/>
            </a:spcBef>
            <a:spcAft>
              <a:spcPct val="35000"/>
            </a:spcAft>
          </a:pPr>
          <a:endParaRPr lang="en-US" sz="100" kern="1200" dirty="0"/>
        </a:p>
      </dsp:txBody>
      <dsp:txXfrm rot="16200000">
        <a:off x="1105010" y="1831865"/>
        <a:ext cx="4133503" cy="545983"/>
      </dsp:txXfrm>
    </dsp:sp>
    <dsp:sp modelId="{05C23D32-9C2C-4907-9069-29AD45C31667}">
      <dsp:nvSpPr>
        <dsp:cNvPr id="0" name=""/>
        <dsp:cNvSpPr/>
      </dsp:nvSpPr>
      <dsp:spPr>
        <a:xfrm rot="5400000">
          <a:off x="2671890" y="2639545"/>
          <a:ext cx="481060" cy="409487"/>
        </a:xfrm>
        <a:prstGeom prst="flowChartExtra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A87C00-7927-4027-B30A-66998DFD5278}">
      <dsp:nvSpPr>
        <dsp:cNvPr id="0" name=""/>
        <dsp:cNvSpPr/>
      </dsp:nvSpPr>
      <dsp:spPr>
        <a:xfrm>
          <a:off x="3444753" y="38105"/>
          <a:ext cx="2033788" cy="504085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8006" rIns="0" bIns="0" numCol="1" spcCol="1270" anchor="t" anchorCtr="0">
          <a:noAutofit/>
        </a:bodyPr>
        <a:lstStyle/>
        <a:p>
          <a:pPr lvl="0" algn="l" defTabSz="622300">
            <a:lnSpc>
              <a:spcPct val="90000"/>
            </a:lnSpc>
            <a:spcBef>
              <a:spcPct val="0"/>
            </a:spcBef>
            <a:spcAft>
              <a:spcPct val="35000"/>
            </a:spcAft>
          </a:pPr>
          <a:r>
            <a:rPr lang="en-US" sz="1400" kern="1200" dirty="0" smtClean="0"/>
            <a:t>The Income and Expense P/L GL codes are assigned to only the P/L FRL line and the B/S FRL line is set to ‘’Unallocated’’. </a:t>
          </a:r>
        </a:p>
        <a:p>
          <a:pPr lvl="0" algn="l" defTabSz="622300">
            <a:lnSpc>
              <a:spcPct val="90000"/>
            </a:lnSpc>
            <a:spcBef>
              <a:spcPct val="0"/>
            </a:spcBef>
            <a:spcAft>
              <a:spcPct val="35000"/>
            </a:spcAft>
          </a:pPr>
          <a:endParaRPr lang="en-US" sz="1400" kern="1200" dirty="0" smtClean="0"/>
        </a:p>
        <a:p>
          <a:pPr lvl="0" algn="l" defTabSz="622300">
            <a:lnSpc>
              <a:spcPct val="90000"/>
            </a:lnSpc>
            <a:spcBef>
              <a:spcPct val="0"/>
            </a:spcBef>
            <a:spcAft>
              <a:spcPct val="35000"/>
            </a:spcAft>
          </a:pPr>
          <a:r>
            <a:rPr lang="en-US" sz="1400" kern="1200" dirty="0" smtClean="0"/>
            <a:t>In case GL to MRL lines assignment, the B/S and P/L GL codes are assigned only to B/S MRL lines both Debit and Credit side as the basis of calculation differs from that of FRL calculation.</a:t>
          </a:r>
        </a:p>
        <a:p>
          <a:pPr lvl="0" algn="l" defTabSz="622300">
            <a:lnSpc>
              <a:spcPct val="90000"/>
            </a:lnSpc>
            <a:spcBef>
              <a:spcPct val="0"/>
            </a:spcBef>
            <a:spcAft>
              <a:spcPct val="35000"/>
            </a:spcAft>
          </a:pPr>
          <a:endParaRPr lang="en-US" sz="1400" kern="1200" dirty="0" smtClean="0"/>
        </a:p>
        <a:p>
          <a:pPr lvl="0" algn="l" defTabSz="622300">
            <a:lnSpc>
              <a:spcPct val="90000"/>
            </a:lnSpc>
            <a:spcBef>
              <a:spcPct val="0"/>
            </a:spcBef>
            <a:spcAft>
              <a:spcPct val="35000"/>
            </a:spcAft>
          </a:pPr>
          <a:r>
            <a:rPr lang="en-US" sz="1400" kern="1200" dirty="0" smtClean="0"/>
            <a:t>The Funded and Non Funded Asset GL codes are mapped to F1 and M1 series.</a:t>
          </a:r>
        </a:p>
        <a:p>
          <a:pPr lvl="0" algn="l" defTabSz="622300">
            <a:lnSpc>
              <a:spcPct val="90000"/>
            </a:lnSpc>
            <a:spcBef>
              <a:spcPct val="0"/>
            </a:spcBef>
            <a:spcAft>
              <a:spcPct val="35000"/>
            </a:spcAft>
          </a:pPr>
          <a:endParaRPr lang="en-US" sz="1400" kern="1200" dirty="0" smtClean="0"/>
        </a:p>
        <a:p>
          <a:pPr lvl="0" algn="l" defTabSz="622300">
            <a:lnSpc>
              <a:spcPct val="90000"/>
            </a:lnSpc>
            <a:spcBef>
              <a:spcPct val="0"/>
            </a:spcBef>
            <a:spcAft>
              <a:spcPct val="35000"/>
            </a:spcAft>
          </a:pPr>
          <a:r>
            <a:rPr lang="en-US" sz="1400" kern="1200" dirty="0" smtClean="0"/>
            <a:t>The Funded and Non Funded Liability GL codes are mapped to F2 and M2 series.</a:t>
          </a:r>
        </a:p>
        <a:p>
          <a:pPr lvl="0" algn="l" defTabSz="622300">
            <a:lnSpc>
              <a:spcPct val="90000"/>
            </a:lnSpc>
            <a:spcBef>
              <a:spcPct val="0"/>
            </a:spcBef>
            <a:spcAft>
              <a:spcPct val="35000"/>
            </a:spcAft>
          </a:pPr>
          <a:endParaRPr lang="en-US" sz="1400" kern="1200" dirty="0" smtClean="0"/>
        </a:p>
      </dsp:txBody>
      <dsp:txXfrm>
        <a:off x="3444753" y="38105"/>
        <a:ext cx="2033788" cy="5040857"/>
      </dsp:txXfrm>
    </dsp:sp>
    <dsp:sp modelId="{8AAA20C7-61F2-4AB6-ACE3-E486F78901FD}">
      <dsp:nvSpPr>
        <dsp:cNvPr id="0" name=""/>
        <dsp:cNvSpPr/>
      </dsp:nvSpPr>
      <dsp:spPr>
        <a:xfrm>
          <a:off x="5728282" y="11668"/>
          <a:ext cx="2729917" cy="5040857"/>
        </a:xfrm>
        <a:prstGeom prst="roundRect">
          <a:avLst>
            <a:gd name="adj" fmla="val 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429" rIns="4445" bIns="0" numCol="1" spcCol="1270" anchor="t" anchorCtr="0">
          <a:noAutofit/>
        </a:bodyPr>
        <a:lstStyle/>
        <a:p>
          <a:pPr lvl="0" algn="r" defTabSz="44450">
            <a:lnSpc>
              <a:spcPct val="90000"/>
            </a:lnSpc>
            <a:spcBef>
              <a:spcPct val="0"/>
            </a:spcBef>
            <a:spcAft>
              <a:spcPct val="35000"/>
            </a:spcAft>
          </a:pPr>
          <a:r>
            <a:rPr lang="en-US" sz="100" kern="1200" dirty="0" err="1" smtClean="0"/>
            <a:t>fffffvvvvfvf</a:t>
          </a:r>
          <a:endParaRPr lang="en-US" sz="100" kern="1200" dirty="0"/>
        </a:p>
      </dsp:txBody>
      <dsp:txXfrm rot="16200000">
        <a:off x="3934523" y="1805428"/>
        <a:ext cx="4133503" cy="545983"/>
      </dsp:txXfrm>
    </dsp:sp>
    <dsp:sp modelId="{E028D731-30AA-42A6-91A4-09E8DFE51343}">
      <dsp:nvSpPr>
        <dsp:cNvPr id="0" name=""/>
        <dsp:cNvSpPr/>
      </dsp:nvSpPr>
      <dsp:spPr>
        <a:xfrm rot="5400000">
          <a:off x="5497354" y="2639545"/>
          <a:ext cx="481060" cy="409487"/>
        </a:xfrm>
        <a:prstGeom prst="flowChartExtra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BD6C0F-02C7-4390-909C-CD6D3A398F07}">
      <dsp:nvSpPr>
        <dsp:cNvPr id="0" name=""/>
        <dsp:cNvSpPr/>
      </dsp:nvSpPr>
      <dsp:spPr>
        <a:xfrm>
          <a:off x="6274266" y="11668"/>
          <a:ext cx="2033788" cy="504085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lvl="0" algn="l" defTabSz="711200">
            <a:lnSpc>
              <a:spcPct val="90000"/>
            </a:lnSpc>
            <a:spcBef>
              <a:spcPct val="0"/>
            </a:spcBef>
            <a:spcAft>
              <a:spcPct val="35000"/>
            </a:spcAft>
          </a:pPr>
          <a:endParaRPr lang="en-US" sz="1600" kern="1200" dirty="0"/>
        </a:p>
      </dsp:txBody>
      <dsp:txXfrm>
        <a:off x="6274266" y="11668"/>
        <a:ext cx="2033788" cy="504085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705B19-F224-4573-9D0D-78E3510AAB6A}">
      <dsp:nvSpPr>
        <dsp:cNvPr id="0" name=""/>
        <dsp:cNvSpPr/>
      </dsp:nvSpPr>
      <dsp:spPr>
        <a:xfrm>
          <a:off x="173353" y="0"/>
          <a:ext cx="2188610" cy="10943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i="0" kern="1200" dirty="0" smtClean="0"/>
            <a:t>GL Merge</a:t>
          </a:r>
          <a:endParaRPr lang="en-US" sz="1600" i="0" kern="1200" dirty="0"/>
        </a:p>
      </dsp:txBody>
      <dsp:txXfrm>
        <a:off x="205404" y="32051"/>
        <a:ext cx="2124508" cy="1030203"/>
      </dsp:txXfrm>
    </dsp:sp>
    <dsp:sp modelId="{6FF3F193-D611-46CF-995E-C981D29F9F72}">
      <dsp:nvSpPr>
        <dsp:cNvPr id="0" name=""/>
        <dsp:cNvSpPr/>
      </dsp:nvSpPr>
      <dsp:spPr>
        <a:xfrm>
          <a:off x="392214" y="1094305"/>
          <a:ext cx="273935" cy="993431"/>
        </a:xfrm>
        <a:custGeom>
          <a:avLst/>
          <a:gdLst/>
          <a:ahLst/>
          <a:cxnLst/>
          <a:rect l="0" t="0" r="0" b="0"/>
          <a:pathLst>
            <a:path>
              <a:moveTo>
                <a:pt x="0" y="0"/>
              </a:moveTo>
              <a:lnTo>
                <a:pt x="0" y="993431"/>
              </a:lnTo>
              <a:lnTo>
                <a:pt x="273935" y="99343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40B05D-0574-42D4-A3E5-59876554022B}">
      <dsp:nvSpPr>
        <dsp:cNvPr id="0" name=""/>
        <dsp:cNvSpPr/>
      </dsp:nvSpPr>
      <dsp:spPr>
        <a:xfrm>
          <a:off x="666149" y="1273262"/>
          <a:ext cx="2386198" cy="162895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i="0" kern="1200" dirty="0" smtClean="0"/>
            <a:t>GL Merge in Merge Table is an extension of GL mapping</a:t>
          </a:r>
          <a:endParaRPr lang="en-US" sz="1600" i="0" kern="1200" dirty="0"/>
        </a:p>
      </dsp:txBody>
      <dsp:txXfrm>
        <a:off x="713859" y="1320972"/>
        <a:ext cx="2290778" cy="1533530"/>
      </dsp:txXfrm>
    </dsp:sp>
    <dsp:sp modelId="{E27CD962-B8DD-45BD-B746-09CED6D1221D}">
      <dsp:nvSpPr>
        <dsp:cNvPr id="0" name=""/>
        <dsp:cNvSpPr/>
      </dsp:nvSpPr>
      <dsp:spPr>
        <a:xfrm>
          <a:off x="392214" y="1094305"/>
          <a:ext cx="256969" cy="2752927"/>
        </a:xfrm>
        <a:custGeom>
          <a:avLst/>
          <a:gdLst/>
          <a:ahLst/>
          <a:cxnLst/>
          <a:rect l="0" t="0" r="0" b="0"/>
          <a:pathLst>
            <a:path>
              <a:moveTo>
                <a:pt x="0" y="0"/>
              </a:moveTo>
              <a:lnTo>
                <a:pt x="0" y="2752927"/>
              </a:lnTo>
              <a:lnTo>
                <a:pt x="256969" y="275292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D6ECDB-3B36-43D1-9949-839D114F2589}">
      <dsp:nvSpPr>
        <dsp:cNvPr id="0" name=""/>
        <dsp:cNvSpPr/>
      </dsp:nvSpPr>
      <dsp:spPr>
        <a:xfrm>
          <a:off x="649183" y="3225842"/>
          <a:ext cx="4221164" cy="124278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i="0" kern="1200" dirty="0" smtClean="0"/>
            <a:t>B/S GL is linked with single or multiple P/L GL codes or range of P/L GL codes with debit or credit mapping</a:t>
          </a:r>
          <a:endParaRPr lang="en-US" sz="1600" i="0" kern="1200" dirty="0"/>
        </a:p>
      </dsp:txBody>
      <dsp:txXfrm>
        <a:off x="685583" y="3262242"/>
        <a:ext cx="4148364" cy="1169980"/>
      </dsp:txXfrm>
    </dsp:sp>
    <dsp:sp modelId="{CE865C0A-45DE-4F22-A5A2-6832D6A0A1E7}">
      <dsp:nvSpPr>
        <dsp:cNvPr id="0" name=""/>
        <dsp:cNvSpPr/>
      </dsp:nvSpPr>
      <dsp:spPr>
        <a:xfrm>
          <a:off x="4794552" y="0"/>
          <a:ext cx="2188610" cy="10943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i="0" kern="1200" dirty="0" smtClean="0"/>
            <a:t>Account Mappings</a:t>
          </a:r>
          <a:endParaRPr lang="en-US" sz="1600" i="0" kern="1200" dirty="0"/>
        </a:p>
      </dsp:txBody>
      <dsp:txXfrm>
        <a:off x="4826603" y="32051"/>
        <a:ext cx="2124508" cy="1030203"/>
      </dsp:txXfrm>
    </dsp:sp>
    <dsp:sp modelId="{594CDEC9-F32C-4D78-B27B-A69CB5856AAE}">
      <dsp:nvSpPr>
        <dsp:cNvPr id="0" name=""/>
        <dsp:cNvSpPr/>
      </dsp:nvSpPr>
      <dsp:spPr>
        <a:xfrm>
          <a:off x="5013413" y="1094305"/>
          <a:ext cx="457016" cy="1068216"/>
        </a:xfrm>
        <a:custGeom>
          <a:avLst/>
          <a:gdLst/>
          <a:ahLst/>
          <a:cxnLst/>
          <a:rect l="0" t="0" r="0" b="0"/>
          <a:pathLst>
            <a:path>
              <a:moveTo>
                <a:pt x="0" y="0"/>
              </a:moveTo>
              <a:lnTo>
                <a:pt x="0" y="1068216"/>
              </a:lnTo>
              <a:lnTo>
                <a:pt x="457016" y="10682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3E6006-5B6D-45BD-8BB6-05E5C9DE265D}">
      <dsp:nvSpPr>
        <dsp:cNvPr id="0" name=""/>
        <dsp:cNvSpPr/>
      </dsp:nvSpPr>
      <dsp:spPr>
        <a:xfrm>
          <a:off x="5470430" y="1348364"/>
          <a:ext cx="2508637" cy="162831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smtClean="0"/>
            <a:t>GL codes </a:t>
          </a:r>
          <a:r>
            <a:rPr lang="en-US" sz="1600" i="0" kern="1200" dirty="0" smtClean="0"/>
            <a:t>assigned</a:t>
          </a:r>
          <a:r>
            <a:rPr lang="en-US" sz="1600" kern="1200" dirty="0" smtClean="0"/>
            <a:t> to the Product codes, Financial Reporting Lines (FRL) and Management Reporting Lines (MRL). </a:t>
          </a:r>
          <a:endParaRPr lang="en-US" sz="1600" kern="1200" dirty="0"/>
        </a:p>
      </dsp:txBody>
      <dsp:txXfrm>
        <a:off x="5518122" y="1396056"/>
        <a:ext cx="2413253" cy="1532931"/>
      </dsp:txXfrm>
    </dsp:sp>
    <dsp:sp modelId="{B384BA2E-66CF-44F5-A2AB-6A524BE5310D}">
      <dsp:nvSpPr>
        <dsp:cNvPr id="0" name=""/>
        <dsp:cNvSpPr/>
      </dsp:nvSpPr>
      <dsp:spPr>
        <a:xfrm>
          <a:off x="5013413" y="1094305"/>
          <a:ext cx="465403" cy="2783239"/>
        </a:xfrm>
        <a:custGeom>
          <a:avLst/>
          <a:gdLst/>
          <a:ahLst/>
          <a:cxnLst/>
          <a:rect l="0" t="0" r="0" b="0"/>
          <a:pathLst>
            <a:path>
              <a:moveTo>
                <a:pt x="0" y="0"/>
              </a:moveTo>
              <a:lnTo>
                <a:pt x="0" y="2783239"/>
              </a:lnTo>
              <a:lnTo>
                <a:pt x="465403" y="278323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D79795-A792-470D-86CA-0DF4B664802A}">
      <dsp:nvSpPr>
        <dsp:cNvPr id="0" name=""/>
        <dsp:cNvSpPr/>
      </dsp:nvSpPr>
      <dsp:spPr>
        <a:xfrm>
          <a:off x="5478816" y="3150739"/>
          <a:ext cx="2671943" cy="145360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smtClean="0"/>
            <a:t>Account mappings take priority over GL mappings, should such a mapping exist for a transaction. </a:t>
          </a:r>
          <a:endParaRPr lang="en-US" sz="1600" kern="1200" dirty="0"/>
        </a:p>
      </dsp:txBody>
      <dsp:txXfrm>
        <a:off x="5521391" y="3193314"/>
        <a:ext cx="2586793" cy="136845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3E304-5CFC-49E0-B02F-F307F0922ABF}">
      <dsp:nvSpPr>
        <dsp:cNvPr id="0" name=""/>
        <dsp:cNvSpPr/>
      </dsp:nvSpPr>
      <dsp:spPr>
        <a:xfrm>
          <a:off x="0" y="0"/>
          <a:ext cx="8663539" cy="765140"/>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There are 20 different categories of MRL type. Below are the MRL types mostly used in the MRL lines table</a:t>
          </a:r>
          <a:endParaRPr lang="en-US" sz="1600" kern="1200" dirty="0"/>
        </a:p>
      </dsp:txBody>
      <dsp:txXfrm>
        <a:off x="0" y="0"/>
        <a:ext cx="8663539" cy="765140"/>
      </dsp:txXfrm>
    </dsp:sp>
    <dsp:sp modelId="{A9F2C496-64CC-4DF7-A4D6-B585798A80EC}">
      <dsp:nvSpPr>
        <dsp:cNvPr id="0" name=""/>
        <dsp:cNvSpPr/>
      </dsp:nvSpPr>
      <dsp:spPr>
        <a:xfrm>
          <a:off x="4230" y="765140"/>
          <a:ext cx="2885026" cy="16067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M1111010 {MRL Type - Asset}</a:t>
          </a:r>
        </a:p>
        <a:p>
          <a:pPr lvl="0" algn="ctr" defTabSz="622300">
            <a:lnSpc>
              <a:spcPct val="90000"/>
            </a:lnSpc>
            <a:spcBef>
              <a:spcPct val="0"/>
            </a:spcBef>
            <a:spcAft>
              <a:spcPct val="35000"/>
            </a:spcAft>
          </a:pPr>
          <a:r>
            <a:rPr lang="en-US" sz="1400" kern="1200" dirty="0" smtClean="0"/>
            <a:t>M253060 {MRL Type - Liability}</a:t>
          </a:r>
        </a:p>
        <a:p>
          <a:pPr lvl="0" algn="ctr" defTabSz="622300">
            <a:lnSpc>
              <a:spcPct val="90000"/>
            </a:lnSpc>
            <a:spcBef>
              <a:spcPct val="0"/>
            </a:spcBef>
            <a:spcAft>
              <a:spcPct val="35000"/>
            </a:spcAft>
          </a:pPr>
          <a:r>
            <a:rPr lang="en-US" sz="1400" kern="1200" dirty="0" smtClean="0"/>
            <a:t>M311010 {MRL Type - Equity}</a:t>
          </a:r>
        </a:p>
        <a:p>
          <a:pPr lvl="0" algn="ctr" defTabSz="622300">
            <a:lnSpc>
              <a:spcPct val="90000"/>
            </a:lnSpc>
            <a:spcBef>
              <a:spcPct val="0"/>
            </a:spcBef>
            <a:spcAft>
              <a:spcPct val="35000"/>
            </a:spcAft>
          </a:pPr>
          <a:r>
            <a:rPr lang="en-US" sz="1400" kern="1200" dirty="0" smtClean="0"/>
            <a:t>M510010 {MRL Type - Income}</a:t>
          </a:r>
          <a:endParaRPr lang="en-US" sz="1400" kern="1200" dirty="0"/>
        </a:p>
      </dsp:txBody>
      <dsp:txXfrm>
        <a:off x="4230" y="765140"/>
        <a:ext cx="2885026" cy="1606794"/>
      </dsp:txXfrm>
    </dsp:sp>
    <dsp:sp modelId="{C7928750-7964-4E8B-AB10-C3794A9930C9}">
      <dsp:nvSpPr>
        <dsp:cNvPr id="0" name=""/>
        <dsp:cNvSpPr/>
      </dsp:nvSpPr>
      <dsp:spPr>
        <a:xfrm>
          <a:off x="2889256" y="765140"/>
          <a:ext cx="2885026" cy="16067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M621100 {MRL Type - Expense}</a:t>
          </a:r>
        </a:p>
        <a:p>
          <a:pPr lvl="0" algn="ctr" defTabSz="622300">
            <a:lnSpc>
              <a:spcPct val="90000"/>
            </a:lnSpc>
            <a:spcBef>
              <a:spcPct val="0"/>
            </a:spcBef>
            <a:spcAft>
              <a:spcPct val="35000"/>
            </a:spcAft>
          </a:pPr>
          <a:r>
            <a:rPr lang="en-US" sz="1400" kern="1200" dirty="0" smtClean="0"/>
            <a:t>M711210 {MRL Type - Contingent}</a:t>
          </a:r>
        </a:p>
        <a:p>
          <a:pPr lvl="0" algn="ctr" defTabSz="622300">
            <a:lnSpc>
              <a:spcPct val="90000"/>
            </a:lnSpc>
            <a:spcBef>
              <a:spcPct val="0"/>
            </a:spcBef>
            <a:spcAft>
              <a:spcPct val="35000"/>
            </a:spcAft>
          </a:pPr>
          <a:r>
            <a:rPr lang="en-US" sz="1400" kern="1200" dirty="0" smtClean="0"/>
            <a:t>M811010 {MRL Type - Contingent}</a:t>
          </a:r>
        </a:p>
        <a:p>
          <a:pPr lvl="0" algn="ctr" defTabSz="622300">
            <a:lnSpc>
              <a:spcPct val="90000"/>
            </a:lnSpc>
            <a:spcBef>
              <a:spcPct val="0"/>
            </a:spcBef>
            <a:spcAft>
              <a:spcPct val="35000"/>
            </a:spcAft>
          </a:pPr>
          <a:r>
            <a:rPr lang="en-US" sz="1400" kern="1200" dirty="0" smtClean="0"/>
            <a:t>M999998 {MRL Type - Not Applicable}</a:t>
          </a:r>
          <a:endParaRPr lang="en-US" sz="1400" kern="1200" dirty="0"/>
        </a:p>
      </dsp:txBody>
      <dsp:txXfrm>
        <a:off x="2889256" y="765140"/>
        <a:ext cx="2885026" cy="1606794"/>
      </dsp:txXfrm>
    </dsp:sp>
    <dsp:sp modelId="{EC6F0568-A644-4A98-830C-577BCBEAB3C2}">
      <dsp:nvSpPr>
        <dsp:cNvPr id="0" name=""/>
        <dsp:cNvSpPr/>
      </dsp:nvSpPr>
      <dsp:spPr>
        <a:xfrm>
          <a:off x="5774282" y="765140"/>
          <a:ext cx="2885026" cy="160679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M999999 {MRL Type - Not Applicable}</a:t>
          </a:r>
        </a:p>
        <a:p>
          <a:pPr lvl="0" algn="ctr" defTabSz="622300">
            <a:lnSpc>
              <a:spcPct val="90000"/>
            </a:lnSpc>
            <a:spcBef>
              <a:spcPct val="0"/>
            </a:spcBef>
            <a:spcAft>
              <a:spcPct val="35000"/>
            </a:spcAft>
          </a:pPr>
          <a:r>
            <a:rPr lang="en-US" sz="1400" kern="1200" dirty="0" smtClean="0"/>
            <a:t>MC10010 {MRL Type - General Count}</a:t>
          </a:r>
        </a:p>
        <a:p>
          <a:pPr lvl="0" algn="ctr" defTabSz="622300">
            <a:lnSpc>
              <a:spcPct val="90000"/>
            </a:lnSpc>
            <a:spcBef>
              <a:spcPct val="0"/>
            </a:spcBef>
            <a:spcAft>
              <a:spcPct val="35000"/>
            </a:spcAft>
          </a:pPr>
          <a:r>
            <a:rPr lang="en-US" sz="1400" kern="1200" dirty="0" smtClean="0"/>
            <a:t>MHR0001 {MRL Type - Head Count}</a:t>
          </a:r>
        </a:p>
        <a:p>
          <a:pPr lvl="0" algn="ctr" defTabSz="622300">
            <a:lnSpc>
              <a:spcPct val="90000"/>
            </a:lnSpc>
            <a:spcBef>
              <a:spcPct val="0"/>
            </a:spcBef>
            <a:spcAft>
              <a:spcPct val="35000"/>
            </a:spcAft>
          </a:pPr>
          <a:r>
            <a:rPr lang="en-US" sz="1400" kern="1200" dirty="0" smtClean="0"/>
            <a:t>MT10060 {MRL Type - Transaction Count}</a:t>
          </a:r>
          <a:endParaRPr lang="en-US" sz="1400" kern="1200" dirty="0"/>
        </a:p>
      </dsp:txBody>
      <dsp:txXfrm>
        <a:off x="5774282" y="765140"/>
        <a:ext cx="2885026" cy="1606794"/>
      </dsp:txXfrm>
    </dsp:sp>
    <dsp:sp modelId="{E2FAAC8F-CBBF-4B66-9F96-25C51D1CC857}">
      <dsp:nvSpPr>
        <dsp:cNvPr id="0" name=""/>
        <dsp:cNvSpPr/>
      </dsp:nvSpPr>
      <dsp:spPr>
        <a:xfrm>
          <a:off x="0" y="2371934"/>
          <a:ext cx="8663539" cy="178532"/>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BD5EDF-CB36-4ED6-95D9-E299E6245E6A}">
      <dsp:nvSpPr>
        <dsp:cNvPr id="0" name=""/>
        <dsp:cNvSpPr/>
      </dsp:nvSpPr>
      <dsp:spPr>
        <a:xfrm>
          <a:off x="0" y="0"/>
          <a:ext cx="8796284" cy="4855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If an MRL line has a Source Type of Data Line, Simple Calculation, Generated Line or Memo Line, then the MRL Calculations table must have a valid data for the MRL Line. </a:t>
          </a:r>
          <a:endParaRPr lang="en-US" sz="1600" kern="1200" dirty="0"/>
        </a:p>
      </dsp:txBody>
      <dsp:txXfrm>
        <a:off x="23702" y="23702"/>
        <a:ext cx="8748880" cy="438141"/>
      </dsp:txXfrm>
    </dsp:sp>
    <dsp:sp modelId="{73D7C007-7EC5-4279-A008-A5EA61E2B2DC}">
      <dsp:nvSpPr>
        <dsp:cNvPr id="0" name=""/>
        <dsp:cNvSpPr/>
      </dsp:nvSpPr>
      <dsp:spPr>
        <a:xfrm>
          <a:off x="0" y="689945"/>
          <a:ext cx="8796284" cy="1790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282"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b="1" kern="1200" dirty="0" smtClean="0"/>
            <a:t>Data Line (0):</a:t>
          </a:r>
          <a:r>
            <a:rPr lang="en-US" sz="1400" kern="1200" dirty="0" smtClean="0"/>
            <a:t>Here the data gets fed directly from </a:t>
          </a:r>
          <a:r>
            <a:rPr lang="en-US" sz="1400" kern="1200" dirty="0" err="1" smtClean="0"/>
            <a:t>Finnacle</a:t>
          </a:r>
          <a:r>
            <a:rPr lang="en-US" sz="1400" kern="1200" dirty="0" smtClean="0"/>
            <a:t> to the Vision GL &amp; then gets mapped to the MRL</a:t>
          </a:r>
          <a:endParaRPr lang="en-US" sz="1400" kern="1200" dirty="0"/>
        </a:p>
        <a:p>
          <a:pPr marL="114300" lvl="1" indent="-114300" algn="l" defTabSz="622300">
            <a:lnSpc>
              <a:spcPct val="90000"/>
            </a:lnSpc>
            <a:spcBef>
              <a:spcPct val="0"/>
            </a:spcBef>
            <a:spcAft>
              <a:spcPct val="20000"/>
            </a:spcAft>
            <a:buChar char="••"/>
          </a:pPr>
          <a:r>
            <a:rPr lang="en-US" sz="1400" b="1" kern="1200" dirty="0" smtClean="0"/>
            <a:t>Simple Calculation (1):</a:t>
          </a:r>
          <a:r>
            <a:rPr lang="en-US" sz="1400" kern="1200" dirty="0" smtClean="0"/>
            <a:t>When the user creates a new MRL, he/she needs to select this option only. When the user selects this option, he/she has to input the calculations for each of the balance types listed in the Balance Types Section. The following example gives a better picture of how to create a calculation for a New MRL.</a:t>
          </a:r>
          <a:endParaRPr lang="en-US" sz="1400" kern="1200" dirty="0"/>
        </a:p>
        <a:p>
          <a:pPr marL="114300" lvl="1" indent="-114300" algn="l" defTabSz="622300">
            <a:lnSpc>
              <a:spcPct val="90000"/>
            </a:lnSpc>
            <a:spcBef>
              <a:spcPct val="0"/>
            </a:spcBef>
            <a:spcAft>
              <a:spcPct val="20000"/>
            </a:spcAft>
            <a:buChar char="••"/>
          </a:pPr>
          <a:r>
            <a:rPr lang="en-US" sz="1400" b="1" kern="1200" dirty="0" smtClean="0"/>
            <a:t>Generated Line (4):</a:t>
          </a:r>
          <a:r>
            <a:rPr lang="en-US" sz="1400" kern="1200" dirty="0" smtClean="0"/>
            <a:t>This is generated by the System.</a:t>
          </a:r>
          <a:endParaRPr lang="en-US" sz="1400" kern="1200" dirty="0"/>
        </a:p>
        <a:p>
          <a:pPr marL="114300" lvl="1" indent="-114300" algn="l" defTabSz="622300">
            <a:lnSpc>
              <a:spcPct val="90000"/>
            </a:lnSpc>
            <a:spcBef>
              <a:spcPct val="0"/>
            </a:spcBef>
            <a:spcAft>
              <a:spcPct val="20000"/>
            </a:spcAft>
            <a:buChar char="••"/>
          </a:pPr>
          <a:r>
            <a:rPr lang="en-US" sz="1400" b="1" kern="1200" dirty="0" smtClean="0"/>
            <a:t>Memo Line (5):</a:t>
          </a:r>
          <a:r>
            <a:rPr lang="en-US" sz="1400" kern="1200" dirty="0" smtClean="0"/>
            <a:t>This holds the Memorandum data.</a:t>
          </a:r>
          <a:endParaRPr lang="en-US" sz="1400" kern="1200" dirty="0"/>
        </a:p>
        <a:p>
          <a:pPr marL="285750" lvl="1" indent="-285750" algn="l" defTabSz="1600200">
            <a:lnSpc>
              <a:spcPct val="90000"/>
            </a:lnSpc>
            <a:spcBef>
              <a:spcPct val="0"/>
            </a:spcBef>
            <a:spcAft>
              <a:spcPct val="20000"/>
            </a:spcAft>
            <a:buChar char="••"/>
          </a:pPr>
          <a:endParaRPr lang="en-US" sz="3600" kern="1200" dirty="0"/>
        </a:p>
        <a:p>
          <a:pPr marL="285750" lvl="1" indent="-285750" algn="l" defTabSz="1600200">
            <a:lnSpc>
              <a:spcPct val="90000"/>
            </a:lnSpc>
            <a:spcBef>
              <a:spcPct val="0"/>
            </a:spcBef>
            <a:spcAft>
              <a:spcPct val="20000"/>
            </a:spcAft>
            <a:buChar char="••"/>
          </a:pPr>
          <a:endParaRPr lang="en-US" sz="3600" kern="1200" dirty="0"/>
        </a:p>
        <a:p>
          <a:pPr marL="57150" lvl="1" indent="-57150" algn="l" defTabSz="400050">
            <a:lnSpc>
              <a:spcPct val="90000"/>
            </a:lnSpc>
            <a:spcBef>
              <a:spcPct val="0"/>
            </a:spcBef>
            <a:spcAft>
              <a:spcPct val="20000"/>
            </a:spcAft>
            <a:buChar char="••"/>
          </a:pPr>
          <a:endParaRPr lang="en-US" sz="900" kern="1200" dirty="0"/>
        </a:p>
        <a:p>
          <a:pPr marL="57150" lvl="1" indent="-57150" algn="l" defTabSz="400050">
            <a:lnSpc>
              <a:spcPct val="90000"/>
            </a:lnSpc>
            <a:spcBef>
              <a:spcPct val="0"/>
            </a:spcBef>
            <a:spcAft>
              <a:spcPct val="20000"/>
            </a:spcAft>
            <a:buChar char="••"/>
          </a:pPr>
          <a:endParaRPr lang="en-US" sz="900" kern="1200" dirty="0"/>
        </a:p>
      </dsp:txBody>
      <dsp:txXfrm>
        <a:off x="0" y="689945"/>
        <a:ext cx="8796284" cy="1790320"/>
      </dsp:txXfrm>
    </dsp:sp>
    <dsp:sp modelId="{4F83745F-6D39-44D8-AD0F-83CCD4E5CB34}">
      <dsp:nvSpPr>
        <dsp:cNvPr id="0" name=""/>
        <dsp:cNvSpPr/>
      </dsp:nvSpPr>
      <dsp:spPr>
        <a:xfrm>
          <a:off x="0" y="2034761"/>
          <a:ext cx="8796284" cy="39031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l" defTabSz="222250">
            <a:lnSpc>
              <a:spcPct val="90000"/>
            </a:lnSpc>
            <a:spcBef>
              <a:spcPct val="0"/>
            </a:spcBef>
            <a:spcAft>
              <a:spcPct val="35000"/>
            </a:spcAft>
          </a:pPr>
          <a:endParaRPr lang="en-US" sz="500" kern="1200" dirty="0"/>
        </a:p>
      </dsp:txBody>
      <dsp:txXfrm>
        <a:off x="19053" y="2053814"/>
        <a:ext cx="8758178" cy="35220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0D05DE-D820-4DB7-9D40-37367D10B97D}">
      <dsp:nvSpPr>
        <dsp:cNvPr id="0" name=""/>
        <dsp:cNvSpPr/>
      </dsp:nvSpPr>
      <dsp:spPr>
        <a:xfrm>
          <a:off x="0" y="64043"/>
          <a:ext cx="8766007" cy="5428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1" i="0" kern="1200" dirty="0" smtClean="0"/>
            <a:t>Functionality : </a:t>
          </a:r>
          <a:r>
            <a:rPr lang="en-US" sz="1600" kern="1200" dirty="0" smtClean="0"/>
            <a:t>This screen is used for defining the Tolerance for the MRL Lines.</a:t>
          </a:r>
          <a:endParaRPr lang="en-US" sz="1600" kern="1200" dirty="0"/>
        </a:p>
      </dsp:txBody>
      <dsp:txXfrm>
        <a:off x="26501" y="90544"/>
        <a:ext cx="8713005" cy="489878"/>
      </dsp:txXfrm>
    </dsp:sp>
    <dsp:sp modelId="{FB9AF2A3-5759-4522-8257-F161D6053B1A}">
      <dsp:nvSpPr>
        <dsp:cNvPr id="0" name=""/>
        <dsp:cNvSpPr/>
      </dsp:nvSpPr>
      <dsp:spPr>
        <a:xfrm>
          <a:off x="0" y="609600"/>
          <a:ext cx="8766007" cy="5428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Tolerance Percent can be given for the Tolerance percent permitted in MIS adjustment</a:t>
          </a:r>
          <a:endParaRPr lang="en-US" sz="1600" kern="1200" dirty="0"/>
        </a:p>
      </dsp:txBody>
      <dsp:txXfrm>
        <a:off x="26501" y="636101"/>
        <a:ext cx="8713005" cy="489878"/>
      </dsp:txXfrm>
    </dsp:sp>
    <dsp:sp modelId="{945F8DC5-DD35-4696-BA2B-A0712BD7EFB1}">
      <dsp:nvSpPr>
        <dsp:cNvPr id="0" name=""/>
        <dsp:cNvSpPr/>
      </dsp:nvSpPr>
      <dsp:spPr>
        <a:xfrm>
          <a:off x="0" y="1219199"/>
          <a:ext cx="8766007" cy="5428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MRL Tolerance is the tolerance permitted in MIS adjustment</a:t>
          </a:r>
          <a:endParaRPr lang="en-US" sz="1600" kern="1200" dirty="0"/>
        </a:p>
      </dsp:txBody>
      <dsp:txXfrm>
        <a:off x="26501" y="1245700"/>
        <a:ext cx="8713005" cy="489878"/>
      </dsp:txXfrm>
    </dsp:sp>
    <dsp:sp modelId="{DCC47146-BE70-435B-9DFB-90F78B770DAA}">
      <dsp:nvSpPr>
        <dsp:cNvPr id="0" name=""/>
        <dsp:cNvSpPr/>
      </dsp:nvSpPr>
      <dsp:spPr>
        <a:xfrm>
          <a:off x="0" y="1800720"/>
          <a:ext cx="8766007"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8321" tIns="1270" rIns="7112" bIns="1270" numCol="1" spcCol="1270" anchor="t" anchorCtr="0">
          <a:noAutofit/>
        </a:bodyPr>
        <a:lstStyle/>
        <a:p>
          <a:pPr marL="57150" lvl="1" indent="-57150" algn="l" defTabSz="44450">
            <a:lnSpc>
              <a:spcPct val="90000"/>
            </a:lnSpc>
            <a:spcBef>
              <a:spcPct val="0"/>
            </a:spcBef>
            <a:spcAft>
              <a:spcPct val="20000"/>
            </a:spcAft>
            <a:buChar char="••"/>
          </a:pPr>
          <a:endParaRPr lang="en-US" sz="100" kern="1200" dirty="0"/>
        </a:p>
      </dsp:txBody>
      <dsp:txXfrm>
        <a:off x="0" y="1800720"/>
        <a:ext cx="8766007" cy="48024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1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9/3/layout/BlockDescendingList">
  <dgm:title val=""/>
  <dgm:desc val=""/>
  <dgm:catLst>
    <dgm:cat type="list" pri="185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13" srcId="10" destId="11" srcOrd="0" destOrd="0"/>
        <dgm:cxn modelId="14" srcId="10" destId="12" srcOrd="0" destOrd="0"/>
        <dgm:cxn modelId="50" srcId="0" destId="20" srcOrd="1" destOrd="0"/>
        <dgm:cxn modelId="23" srcId="20" destId="21" srcOrd="0" destOrd="0"/>
        <dgm:cxn modelId="24" srcId="20" destId="22" srcOrd="0" destOrd="0"/>
        <dgm:cxn modelId="60" srcId="0" destId="30" srcOrd="2" destOrd="0"/>
        <dgm:cxn modelId="33" srcId="30" destId="31" srcOrd="0" destOrd="0"/>
        <dgm:cxn modelId="34" srcId="30" destId="32"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70">
          <dgm:prSet phldr="1"/>
        </dgm:pt>
      </dgm:ptLst>
      <dgm:cxnLst>
        <dgm:cxn modelId="40" srcId="0" destId="10" srcOrd="0" destOrd="0"/>
        <dgm:cxn modelId="50" srcId="0" destId="20" srcOrd="1" destOrd="0"/>
        <dgm:cxn modelId="60" srcId="0" destId="30" srcOrd="2" destOrd="0"/>
        <dgm:cxn modelId="80" srcId="0" destId="7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axis="ch" ptType="node" func="cnt" op="equ" val="1">
        <dgm:alg type="composite">
          <dgm:param type="ar" val="0.5516"/>
        </dgm:alg>
        <dgm:choose name="Name3">
          <dgm:if name="Name4"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l" for="ch" forName="accentShape_1" refType="w" fact="0"/>
              <dgm:constr type="t" for="ch" forName="accentShape_1" refType="h" fact="0"/>
              <dgm:constr type="w" for="ch" forName="accentShape_1" refType="w" fact="0.7146"/>
              <dgm:constr type="h" for="ch" forName="accentShape_1" refType="h" fact="0.9952"/>
              <dgm:constr type="l" for="ch" forName="parentText_1" refType="w" fact="0.513"/>
              <dgm:constr type="t" for="ch" forName="parentText_1" refType="h" fact="0"/>
              <dgm:constr type="w" for="ch" forName="parentText_1" refType="w" refFor="ch" refForName="accentShape_1" fact="0.26"/>
              <dgm:constr type="h" for="ch" forName="parentText_1"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Lst>
          </dgm:if>
          <dgm:else name="Name5">
            <dgm:constrLst>
              <dgm:constr type="primFontSz" for="des" forName="childText_1" val="65"/>
              <dgm:constr type="primFontSz" for="des" forName="parentText_1" val="65"/>
              <dgm:constr type="primFontSz" for="des" forName="childText_1" refType="primFontSz" refFor="des" refForName="parentText_1" op="lte"/>
              <dgm:constr type="l" for="ch" forName="accentShape_1" refType="w" fact="0"/>
              <dgm:constr type="t" for="ch" forName="accentShape_1" refType="h" fact="0"/>
              <dgm:constr type="w" for="ch" forName="accentShape_1" refType="w" fact="0.7146"/>
              <dgm:constr type="h" for="ch" forName="accentShape_1" refType="h" fact="0.9952"/>
              <dgm:constr type="l" for="ch" forName="parentText_1" refType="w" fact="0.513"/>
              <dgm:constr type="t" for="ch" forName="parentText_1" refType="h" fact="0"/>
              <dgm:constr type="w" for="ch" forName="parentText_1" refType="w" refFor="ch" refForName="accentShape_1" fact="0.26"/>
              <dgm:constr type="h" for="ch" forName="parentText_1"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Lst>
          </dgm:else>
        </dgm:choose>
      </dgm:if>
      <dgm:if name="Name6" axis="ch" ptType="node" func="cnt" op="equ" val="2">
        <dgm:alg type="composite">
          <dgm:param type="ar" val="0.9804"/>
        </dgm:alg>
        <dgm:choose name="Name7">
          <dgm:if name="Name8"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parentText_2" refType="primFontSz" refFor="des" refForName="parentText_1" op="equ"/>
              <dgm:constr type="primFontSz" for="des" forName="childText_2" refType="primFontSz" refFor="des" refForName="childText_1" op="equ"/>
              <dgm:constr type="l" for="ch" forName="accentShape_2" refType="w" fact="0.4393"/>
              <dgm:constr type="t" for="ch" forName="accentShape_2" refType="h" fact="0.1192"/>
              <dgm:constr type="w" for="ch" forName="accentShape_2" refType="w" fact="0.4021"/>
              <dgm:constr type="h" for="ch" forName="accentShape_2" refType="h" fact="0.876"/>
              <dgm:constr type="l" for="ch" forName="accentShape_1" refType="w" fact="0"/>
              <dgm:constr type="t" for="ch" forName="accentShape_1" refType="h" fact="0"/>
              <dgm:constr type="w" for="ch" forName="accentShape_1" refType="w" fact="0.4021"/>
              <dgm:constr type="h" for="ch" forName="accentShape_1" refType="h" fact="0.9952"/>
              <dgm:constr type="l" for="ch" forName="parentText_1" refType="w" fact="0.2946"/>
              <dgm:constr type="t" for="ch" forName="parentText_1" refType="h" fact="0"/>
              <dgm:constr type="w" for="ch" forName="parentText_1" refType="w" refFor="ch" refForName="accentShape_1" fact="0.26"/>
              <dgm:constr type="h" for="ch" forName="parentText_1" refType="h" fact="0.78"/>
              <dgm:constr type="l" for="ch" forName="parentText_2" refType="w" fact="0.7339"/>
              <dgm:constr type="t" for="ch" forName="parentText_2" refType="h" fact="0.1192"/>
              <dgm:constr type="w" for="ch" forName="parentText_2" refType="w" refFor="ch" refForName="accentShape_1" fact="0.26"/>
              <dgm:constr type="h" for="ch" forName="parentText_2"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4393"/>
              <dgm:constr type="t" for="ch" forName="childText_2" refType="h" fact="0.1192"/>
              <dgm:constr type="w" for="ch" forName="childText_2" refType="w" refFor="ch" refForName="accentShape_2" fact="0.71"/>
              <dgm:constr type="h" for="ch" forName="childText_2" refType="h" fact="0.8808"/>
            </dgm:constrLst>
          </dgm:if>
          <dgm:else name="Name9">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parentText_2" refType="primFontSz" refFor="des" refForName="parentText_1" op="equ"/>
              <dgm:constr type="primFontSz" for="des" forName="childText_2" refType="primFontSz" refFor="des" refForName="childText_1" op="equ"/>
              <dgm:constr type="l" for="ch" forName="accentShape_1" refType="w" fact="0.4393"/>
              <dgm:constr type="t" for="ch" forName="accentShape_2" refType="h" fact="0.1192"/>
              <dgm:constr type="w" for="ch" forName="accentShape_2" refType="w" fact="0.4021"/>
              <dgm:constr type="h" for="ch" forName="accentShape_2" refType="h" fact="0.876"/>
              <dgm:constr type="l" for="ch" forName="accentShape_2" refType="w" fact="0"/>
              <dgm:constr type="t" for="ch" forName="accentShape_1" refType="h" fact="0"/>
              <dgm:constr type="w" for="ch" forName="accentShape_1" refType="w" fact="0.4021"/>
              <dgm:constr type="h" for="ch" forName="accentShape_1" refType="h" fact="0.9952"/>
              <dgm:constr type="l" for="ch" forName="parentText_2" refType="w" fact="0.2946"/>
              <dgm:constr type="t" for="ch" forName="parentText_1" refType="h" fact="0"/>
              <dgm:constr type="w" for="ch" forName="parentText_1" refType="w" refFor="ch" refForName="accentShape_1" fact="0.26"/>
              <dgm:constr type="h" for="ch" forName="parentText_1" refType="h" fact="0.78"/>
              <dgm:constr type="l" for="ch" forName="parentText_1" refType="w" fact="0.7339"/>
              <dgm:constr type="t" for="ch" forName="parentText_2" refType="h" fact="0.1192"/>
              <dgm:constr type="w" for="ch" forName="parentText_2" refType="w" refFor="ch" refForName="accentShape_1" fact="0.26"/>
              <dgm:constr type="h" for="ch" forName="parentText_2" refType="h" fact="0.78"/>
              <dgm:constr type="l" for="ch" forName="childText_2" refType="w" fact="0"/>
              <dgm:constr type="t" for="ch" forName="childText_1" refType="h" fact="0"/>
              <dgm:constr type="w" for="ch" forName="childText_1" refType="w" refFor="ch" refForName="accentShape_1" fact="0.71"/>
              <dgm:constr type="h" for="ch" forName="childText_1" refType="h"/>
              <dgm:constr type="l" for="ch" forName="childText_1" refType="w" fact="0.4393"/>
              <dgm:constr type="t" for="ch" forName="childText_2" refType="h" fact="0.1192"/>
              <dgm:constr type="w" for="ch" forName="childText_2" refType="w" refFor="ch" refForName="accentShape_2" fact="0.71"/>
              <dgm:constr type="h" for="ch" forName="childText_2" refType="h" fact="0.8808"/>
            </dgm:constrLst>
          </dgm:else>
        </dgm:choose>
      </dgm:if>
      <dgm:if name="Name10" axis="ch" ptType="node" func="cnt" op="equ" val="3">
        <dgm:alg type="composite">
          <dgm:param type="ar" val="1.4097"/>
        </dgm:alg>
        <dgm:choose name="Name11">
          <dgm:if name="Name12"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parentText_2" refType="primFontSz" refFor="des" refForName="parentText_1" op="equ"/>
              <dgm:constr type="primFontSz" for="des" forName="parentText_3"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l" for="ch" forName="accentShape_1" refType="w" fact="0"/>
              <dgm:constr type="t" for="ch" forName="accentShape_1" refType="h" fact="0"/>
              <dgm:constr type="w" for="ch" forName="accentShape_1" refType="w" fact="0.2796"/>
              <dgm:constr type="h" for="ch" forName="accentShape_1" refType="h" fact="0.9952"/>
              <dgm:constr type="l" for="ch" forName="accentShape_2" refType="w" fact="0.3055"/>
              <dgm:constr type="t" for="ch" forName="accentShape_2" refType="h" fact="0.1192"/>
              <dgm:constr type="w" for="ch" forName="accentShape_2" refType="w" fact="0.2796"/>
              <dgm:constr type="h" for="ch" forName="accentShape_2" refType="h" fact="0.876"/>
              <dgm:constr type="l" for="ch" forName="accentShape_3" refType="w" fact="0.6101"/>
              <dgm:constr type="t" for="ch" forName="accentShape_3" refType="h" fact="0.2457"/>
              <dgm:constr type="w" for="ch" forName="accentShape_3" refType="w" fact="0.2796"/>
              <dgm:constr type="h" for="ch" forName="accentShape_3" refType="h" fact="0.7499"/>
              <dgm:constr type="l" for="ch" forName="parentText_1" refType="w" fact="0.2"/>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5055"/>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3" refType="w" fact="0.8101"/>
              <dgm:constr type="t" for="ch" forName="parentText_3" refType="h" fact="0.2457"/>
              <dgm:constr type="w" for="ch" forName="parentText_3" refType="w" refFor="ch" refForName="accentShape_3" fact="0.26"/>
              <dgm:constr type="h" for="ch" forName="parentText_3" refType="h" refFor="ch" refForName="accentShape_3"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3055"/>
              <dgm:constr type="t" for="ch" forName="childText_2" refType="h" fact="0.1192"/>
              <dgm:constr type="w" for="ch" forName="childText_2" refType="w" refFor="ch" refForName="accentShape_2" fact="0.71"/>
              <dgm:constr type="h" for="ch" forName="childText_2" refType="h" fact="0.8808"/>
              <dgm:constr type="l" for="ch" forName="childText_3" refType="w" fact="0.6101"/>
              <dgm:constr type="t" for="ch" forName="childText_3" refType="h" fact="0.2457"/>
              <dgm:constr type="w" for="ch" forName="childText_3" refType="w" refFor="ch" refForName="accentShape_3" fact="0.71"/>
              <dgm:constr type="h" for="ch" forName="childText_3" refType="h" fact="0.7543"/>
            </dgm:constrLst>
          </dgm:if>
          <dgm:else name="Name13">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parentText_2" refType="primFontSz" refFor="des" refForName="parentText_1" op="equ"/>
              <dgm:constr type="primFontSz" for="des" forName="parentText_3"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l" for="ch" forName="accentShape_3" refType="w" fact="0"/>
              <dgm:constr type="t" for="ch" forName="accentShape_1" refType="h" fact="0"/>
              <dgm:constr type="w" for="ch" forName="accentShape_1" refType="w" fact="0.2796"/>
              <dgm:constr type="h" for="ch" forName="accentShape_1" refType="h" fact="0.9952"/>
              <dgm:constr type="l" for="ch" forName="accentShape_2" refType="w" fact="0.3055"/>
              <dgm:constr type="t" for="ch" forName="accentShape_2" refType="h" fact="0.1192"/>
              <dgm:constr type="w" for="ch" forName="accentShape_2" refType="w" fact="0.2796"/>
              <dgm:constr type="h" for="ch" forName="accentShape_2" refType="h" fact="0.876"/>
              <dgm:constr type="l" for="ch" forName="accentShape_1" refType="w" fact="0.6101"/>
              <dgm:constr type="t" for="ch" forName="accentShape_3" refType="h" fact="0.2457"/>
              <dgm:constr type="w" for="ch" forName="accentShape_3" refType="w" fact="0.2796"/>
              <dgm:constr type="h" for="ch" forName="accentShape_3" refType="h" fact="0.7499"/>
              <dgm:constr type="l" for="ch" forName="parentText_3" refType="w" fact="0.2"/>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5055"/>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1" refType="w" fact="0.8101"/>
              <dgm:constr type="t" for="ch" forName="parentText_3" refType="h" fact="0.2457"/>
              <dgm:constr type="w" for="ch" forName="parentText_3" refType="w" refFor="ch" refForName="accentShape_3" fact="0.26"/>
              <dgm:constr type="h" for="ch" forName="parentText_3" refType="h" refFor="ch" refForName="accentShape_3" fact="0.9"/>
              <dgm:constr type="l" for="ch" forName="childText_3" refType="w" fact="0"/>
              <dgm:constr type="t" for="ch" forName="childText_1" refType="h" fact="0"/>
              <dgm:constr type="w" for="ch" forName="childText_1" refType="w" refFor="ch" refForName="accentShape_1" fact="0.71"/>
              <dgm:constr type="h" for="ch" forName="childText_1" refType="h"/>
              <dgm:constr type="l" for="ch" forName="childText_2" refType="w" fact="0.3055"/>
              <dgm:constr type="t" for="ch" forName="childText_2" refType="h" fact="0.1192"/>
              <dgm:constr type="w" for="ch" forName="childText_2" refType="w" refFor="ch" refForName="accentShape_2" fact="0.71"/>
              <dgm:constr type="h" for="ch" forName="childText_2" refType="h" fact="0.8808"/>
              <dgm:constr type="l" for="ch" forName="childText_1" refType="w" fact="0.6101"/>
              <dgm:constr type="t" for="ch" forName="childText_3" refType="h" fact="0.2457"/>
              <dgm:constr type="w" for="ch" forName="childText_3" refType="w" refFor="ch" refForName="accentShape_3" fact="0.71"/>
              <dgm:constr type="h" for="ch" forName="childText_3" refType="h" fact="0.7543"/>
            </dgm:constrLst>
          </dgm:else>
        </dgm:choose>
      </dgm:if>
      <dgm:if name="Name14" axis="ch" ptType="node" func="cnt" op="equ" val="4">
        <dgm:alg type="composite">
          <dgm:param type="ar" val="1.8305"/>
        </dgm:alg>
        <dgm:choose name="Name15">
          <dgm:if name="Name16"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l" for="ch" forName="accentShape_1" refType="w" fact="0"/>
              <dgm:constr type="t" for="ch" forName="accentShape_1" refType="h" fact="0"/>
              <dgm:constr type="w" for="ch" forName="accentShape_1" refType="w" fact="0.2153"/>
              <dgm:constr type="h" for="ch" forName="accentShape_1" refType="h" fact="0.9952"/>
              <dgm:constr type="l" for="ch" forName="accentShape_2" refType="w" fact="0.2353"/>
              <dgm:constr type="t" for="ch" forName="accentShape_2" refType="h" fact="0.1192"/>
              <dgm:constr type="w" for="ch" forName="accentShape_2" refType="w" fact="0.2153"/>
              <dgm:constr type="h" for="ch" forName="accentShape_2" refType="h" fact="0.876"/>
              <dgm:constr type="l" for="ch" forName="accentShape_3" refType="w" fact="0.4699"/>
              <dgm:constr type="t" for="ch" forName="accentShape_3" refType="h" fact="0.2457"/>
              <dgm:constr type="w" for="ch" forName="accentShape_3" refType="w" fact="0.2153"/>
              <dgm:constr type="h" for="ch" forName="accentShape_3" refType="h" fact="0.7495"/>
              <dgm:constr type="l" for="ch" forName="accentShape_4" refType="w" fact="0.6997"/>
              <dgm:constr type="t" for="ch" forName="accentShape_4" refType="h" fact="0.3696"/>
              <dgm:constr type="w" for="ch" forName="accentShape_4" refType="w" fact="0.2153"/>
              <dgm:constr type="h" for="ch" forName="accentShape_4" refType="h" fact="0.6256"/>
              <dgm:constr type="l" for="ch" forName="parentText_1" refType="w" fact="0.16"/>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3953"/>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3" refType="w" fact="0.629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4" refType="w" fact="0.8597"/>
              <dgm:constr type="t" for="ch" forName="parentText_4" refType="h" fact="0.3696"/>
              <dgm:constr type="w" for="ch" forName="parentText_4" refType="w" refFor="ch" refForName="accentShape_4" fact="0.26"/>
              <dgm:constr type="h" for="ch" forName="parentText_4" refType="h" refFor="ch" refForName="accentShape_4"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2353"/>
              <dgm:constr type="t" for="ch" forName="childText_2" refType="h" fact="0.1192"/>
              <dgm:constr type="w" for="ch" forName="childText_2" refType="w" refFor="ch" refForName="accentShape_2" fact="0.71"/>
              <dgm:constr type="h" for="ch" forName="childText_2" refType="h" fact="0.8808"/>
              <dgm:constr type="l" for="ch" forName="childText_3" refType="w" fact="0.4699"/>
              <dgm:constr type="t" for="ch" forName="childText_3" refType="h" fact="0.2457"/>
              <dgm:constr type="w" for="ch" forName="childText_3" refType="w" refFor="ch" refForName="accentShape_3" fact="0.71"/>
              <dgm:constr type="h" for="ch" forName="childText_3" refType="h" fact="0.7543"/>
              <dgm:constr type="l" for="ch" forName="childText_4" refType="w" fact="0.6997"/>
              <dgm:constr type="t" for="ch" forName="childText_4" refType="h" fact="0.3696"/>
              <dgm:constr type="w" for="ch" forName="childText_4" refType="w" refFor="ch" refForName="accentShape_4" fact="0.71"/>
              <dgm:constr type="h" for="ch" forName="childText_4" refType="h" fact="0.6261"/>
            </dgm:constrLst>
          </dgm:if>
          <dgm:else name="Name17">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l" for="ch" forName="accentShape_4" refType="w" fact="0"/>
              <dgm:constr type="t" for="ch" forName="accentShape_1" refType="h" fact="0"/>
              <dgm:constr type="w" for="ch" forName="accentShape_1" refType="w" fact="0.2153"/>
              <dgm:constr type="h" for="ch" forName="accentShape_1" refType="h" fact="0.9952"/>
              <dgm:constr type="l" for="ch" forName="accentShape_3" refType="w" fact="0.2353"/>
              <dgm:constr type="t" for="ch" forName="accentShape_2" refType="h" fact="0.1192"/>
              <dgm:constr type="w" for="ch" forName="accentShape_2" refType="w" fact="0.2153"/>
              <dgm:constr type="h" for="ch" forName="accentShape_2" refType="h" fact="0.876"/>
              <dgm:constr type="l" for="ch" forName="accentShape_2" refType="w" fact="0.4699"/>
              <dgm:constr type="t" for="ch" forName="accentShape_3" refType="h" fact="0.2457"/>
              <dgm:constr type="w" for="ch" forName="accentShape_3" refType="w" fact="0.2153"/>
              <dgm:constr type="h" for="ch" forName="accentShape_3" refType="h" fact="0.7495"/>
              <dgm:constr type="l" for="ch" forName="accentShape_1" refType="w" fact="0.6997"/>
              <dgm:constr type="t" for="ch" forName="accentShape_4" refType="h" fact="0.3696"/>
              <dgm:constr type="w" for="ch" forName="accentShape_4" refType="w" fact="0.2153"/>
              <dgm:constr type="h" for="ch" forName="accentShape_4" refType="h" fact="0.6256"/>
              <dgm:constr type="l" for="ch" forName="parentText_4" refType="w" fact="0.16"/>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3" refType="w" fact="0.3953"/>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2" refType="w" fact="0.629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1" refType="w" fact="0.8597"/>
              <dgm:constr type="t" for="ch" forName="parentText_4" refType="h" fact="0.3696"/>
              <dgm:constr type="w" for="ch" forName="parentText_4" refType="w" refFor="ch" refForName="accentShape_4" fact="0.26"/>
              <dgm:constr type="h" for="ch" forName="parentText_4" refType="h" refFor="ch" refForName="accentShape_4" fact="0.9"/>
              <dgm:constr type="l" for="ch" forName="childText_4" refType="w" fact="0"/>
              <dgm:constr type="t" for="ch" forName="childText_1" refType="h" fact="0"/>
              <dgm:constr type="w" for="ch" forName="childText_1" refType="w" refFor="ch" refForName="accentShape_1" fact="0.71"/>
              <dgm:constr type="h" for="ch" forName="childText_1" refType="h"/>
              <dgm:constr type="l" for="ch" forName="childText_3" refType="w" fact="0.2353"/>
              <dgm:constr type="t" for="ch" forName="childText_2" refType="h" fact="0.1192"/>
              <dgm:constr type="w" for="ch" forName="childText_2" refType="w" refFor="ch" refForName="accentShape_2" fact="0.71"/>
              <dgm:constr type="h" for="ch" forName="childText_2" refType="h" fact="0.8808"/>
              <dgm:constr type="l" for="ch" forName="childText_2" refType="w" fact="0.4699"/>
              <dgm:constr type="t" for="ch" forName="childText_3" refType="h" fact="0.2457"/>
              <dgm:constr type="w" for="ch" forName="childText_3" refType="w" refFor="ch" refForName="accentShape_3" fact="0.71"/>
              <dgm:constr type="h" for="ch" forName="childText_3" refType="h" fact="0.7543"/>
              <dgm:constr type="l" for="ch" forName="childText_1" refType="w" fact="0.6997"/>
              <dgm:constr type="t" for="ch" forName="childText_4" refType="h" fact="0.3696"/>
              <dgm:constr type="w" for="ch" forName="childText_4" refType="w" refFor="ch" refForName="accentShape_4" fact="0.71"/>
              <dgm:constr type="h" for="ch" forName="childText_4" refType="h" fact="0.6261"/>
            </dgm:constrLst>
          </dgm:else>
        </dgm:choose>
      </dgm:if>
      <dgm:if name="Name18" axis="ch" ptType="node" func="cnt" op="equ" val="5">
        <dgm:alg type="composite">
          <dgm:param type="ar" val="2.0125"/>
        </dgm:alg>
        <dgm:choose name="Name19">
          <dgm:if name="Name20"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l" for="ch" forName="accentShape_1" refType="w" fact="0"/>
              <dgm:constr type="t" for="ch" forName="accentShape_1" refType="h" fact="0"/>
              <dgm:constr type="w" for="ch" forName="accentShape_1" refType="w" fact="0.1759"/>
              <dgm:constr type="h" for="ch" forName="accentShape_1" refType="h" fact="0.9952"/>
              <dgm:constr type="l" for="ch" forName="accentShape_2" refType="w" fact="0.192"/>
              <dgm:constr type="t" for="ch" forName="accentShape_2" refType="h" fact="0.1196"/>
              <dgm:constr type="w" for="ch" forName="accentShape_2" refType="w" fact="0.1759"/>
              <dgm:constr type="h" for="ch" forName="accentShape_2" refType="h" fact="0.876"/>
              <dgm:constr type="l" for="ch" forName="accentShape_3" refType="w" fact="0.384"/>
              <dgm:constr type="t" for="ch" forName="accentShape_3" refType="h" fact="0.2457"/>
              <dgm:constr type="w" for="ch" forName="accentShape_3" refType="w" fact="0.1759"/>
              <dgm:constr type="h" for="ch" forName="accentShape_3" refType="h" fact="0.7499"/>
              <dgm:constr type="l" for="ch" forName="accentShape_4" refType="w" fact="0.5759"/>
              <dgm:constr type="t" for="ch" forName="accentShape_4" refType="h" fact="0.3739"/>
              <dgm:constr type="w" for="ch" forName="accentShape_4" refType="w" fact="0.1759"/>
              <dgm:constr type="h" for="ch" forName="accentShape_4" refType="h" fact="0.6217"/>
              <dgm:constr type="l" for="ch" forName="accentShape_5" refType="w" fact="0.7679"/>
              <dgm:constr type="t" for="ch" forName="accentShape_5" refType="h" fact="0.5"/>
              <dgm:constr type="w" for="ch" forName="accentShape_5" refType="w" fact="0.1759"/>
              <dgm:constr type="h" for="ch" forName="accentShape_5" refType="h" fact="0.4956"/>
              <dgm:constr type="l" for="ch" forName="parentText_1" refType="w" fact="0.12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317"/>
              <dgm:constr type="t" for="ch" forName="parentText_2" refType="h" fact="0.1196"/>
              <dgm:constr type="w" for="ch" forName="parentText_2" refType="w" refFor="ch" refForName="accentShape_2" fact="0.26"/>
              <dgm:constr type="h" for="ch" forName="parentText_2" refType="h" refFor="ch" refForName="accentShape_2" fact="0.9"/>
              <dgm:constr type="l" for="ch" forName="parentText_3" refType="w" fact="0.50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4" refType="w" fact="0.7009"/>
              <dgm:constr type="t" for="ch" forName="parentText_4" refType="h" fact="0.3739"/>
              <dgm:constr type="w" for="ch" forName="parentText_4" refType="w" refFor="ch" refForName="accentShape_4" fact="0.26"/>
              <dgm:constr type="h" for="ch" forName="parentText_4" refType="h" refFor="ch" refForName="accentShape_4" fact="0.9"/>
              <dgm:constr type="l" for="ch" forName="parentText_5" refType="w" fact="0.8929"/>
              <dgm:constr type="t" for="ch" forName="parentText_5" refType="h" fact="0.5"/>
              <dgm:constr type="w" for="ch" forName="parentText_5" refType="w" refFor="ch" refForName="accentShape_5" fact="0.26"/>
              <dgm:constr type="h" for="ch" forName="parentText_5" refType="h" refFor="ch" refForName="accentShape_5"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192"/>
              <dgm:constr type="t" for="ch" forName="childText_2" refType="h" fact="0.1192"/>
              <dgm:constr type="w" for="ch" forName="childText_2" refType="w" refFor="ch" refForName="accentShape_2" fact="0.71"/>
              <dgm:constr type="h" for="ch" forName="childText_2" refType="h" fact="0.876"/>
              <dgm:constr type="l" for="ch" forName="childText_3" refType="w" fact="0.384"/>
              <dgm:constr type="t" for="ch" forName="childText_3" refType="h" fact="0.2457"/>
              <dgm:constr type="w" for="ch" forName="childText_3" refType="w" refFor="ch" refForName="accentShape_3" fact="0.71"/>
              <dgm:constr type="h" for="ch" forName="childText_3" refType="h" fact="0.7499"/>
              <dgm:constr type="l" for="ch" forName="childText_4" refType="w" fact="0.5759"/>
              <dgm:constr type="t" for="ch" forName="childText_4" refType="h" fact="0.3739"/>
              <dgm:constr type="w" for="ch" forName="childText_4" refType="w" refFor="ch" refForName="accentShape_4" fact="0.71"/>
              <dgm:constr type="h" for="ch" forName="childText_4" refType="h" fact="0.6217"/>
              <dgm:constr type="l" for="ch" forName="childText_5" refType="w" fact="0.7679"/>
              <dgm:constr type="t" for="ch" forName="childText_5" refType="h" fact="0.5001"/>
              <dgm:constr type="w" for="ch" forName="childText_5" refType="w" refFor="ch" refForName="accentShape_5" fact="0.71"/>
              <dgm:constr type="h" for="ch" forName="childText_5" refType="h" fact="0.4956"/>
            </dgm:constrLst>
          </dgm:if>
          <dgm:else name="Name21">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l" for="ch" forName="accentShape_5" refType="w" fact="0"/>
              <dgm:constr type="t" for="ch" forName="accentShape_1" refType="h" fact="0"/>
              <dgm:constr type="w" for="ch" forName="accentShape_1" refType="w" fact="0.1759"/>
              <dgm:constr type="h" for="ch" forName="accentShape_1" refType="h" fact="0.9952"/>
              <dgm:constr type="l" for="ch" forName="accentShape_4" refType="w" fact="0.192"/>
              <dgm:constr type="t" for="ch" forName="accentShape_2" refType="h" fact="0.1196"/>
              <dgm:constr type="w" for="ch" forName="accentShape_2" refType="w" fact="0.1759"/>
              <dgm:constr type="h" for="ch" forName="accentShape_2" refType="h" fact="0.876"/>
              <dgm:constr type="l" for="ch" forName="accentShape_3" refType="w" fact="0.384"/>
              <dgm:constr type="t" for="ch" forName="accentShape_3" refType="h" fact="0.2457"/>
              <dgm:constr type="w" for="ch" forName="accentShape_3" refType="w" fact="0.1759"/>
              <dgm:constr type="h" for="ch" forName="accentShape_3" refType="h" fact="0.7499"/>
              <dgm:constr type="l" for="ch" forName="accentShape_2" refType="w" fact="0.5759"/>
              <dgm:constr type="t" for="ch" forName="accentShape_4" refType="h" fact="0.3739"/>
              <dgm:constr type="w" for="ch" forName="accentShape_4" refType="w" fact="0.1759"/>
              <dgm:constr type="h" for="ch" forName="accentShape_4" refType="h" fact="0.6217"/>
              <dgm:constr type="l" for="ch" forName="accentShape_1" refType="w" fact="0.7679"/>
              <dgm:constr type="t" for="ch" forName="accentShape_5" refType="h" fact="0.5"/>
              <dgm:constr type="w" for="ch" forName="accentShape_5" refType="w" fact="0.1759"/>
              <dgm:constr type="h" for="ch" forName="accentShape_5" refType="h" fact="0.4956"/>
              <dgm:constr type="l" for="ch" forName="parentText_5" refType="w" fact="0.12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4" refType="w" fact="0.317"/>
              <dgm:constr type="t" for="ch" forName="parentText_2" refType="h" fact="0.1196"/>
              <dgm:constr type="w" for="ch" forName="parentText_2" refType="w" refFor="ch" refForName="accentShape_2" fact="0.26"/>
              <dgm:constr type="h" for="ch" forName="parentText_2" refType="h" refFor="ch" refForName="accentShape_2" fact="0.9"/>
              <dgm:constr type="l" for="ch" forName="parentText_3" refType="w" fact="0.50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2" refType="w" fact="0.7009"/>
              <dgm:constr type="t" for="ch" forName="parentText_4" refType="h" fact="0.3739"/>
              <dgm:constr type="w" for="ch" forName="parentText_4" refType="w" refFor="ch" refForName="accentShape_4" fact="0.26"/>
              <dgm:constr type="h" for="ch" forName="parentText_4" refType="h" refFor="ch" refForName="accentShape_4" fact="0.9"/>
              <dgm:constr type="l" for="ch" forName="parentText_1" refType="w" fact="0.8929"/>
              <dgm:constr type="t" for="ch" forName="parentText_5" refType="h" fact="0.5"/>
              <dgm:constr type="w" for="ch" forName="parentText_5" refType="w" refFor="ch" refForName="accentShape_5" fact="0.26"/>
              <dgm:constr type="h" for="ch" forName="parentText_5" refType="h" refFor="ch" refForName="accentShape_5" fact="0.9"/>
              <dgm:constr type="l" for="ch" forName="childText_5" refType="w" fact="0"/>
              <dgm:constr type="t" for="ch" forName="childText_1" refType="h" fact="0"/>
              <dgm:constr type="w" for="ch" forName="childText_1" refType="w" refFor="ch" refForName="accentShape_1" fact="0.71"/>
              <dgm:constr type="h" for="ch" forName="childText_1" refType="h"/>
              <dgm:constr type="l" for="ch" forName="childText_4" refType="w" fact="0.192"/>
              <dgm:constr type="t" for="ch" forName="childText_2" refType="h" fact="0.1192"/>
              <dgm:constr type="w" for="ch" forName="childText_2" refType="w" refFor="ch" refForName="accentShape_2" fact="0.71"/>
              <dgm:constr type="h" for="ch" forName="childText_2" refType="h" fact="0.876"/>
              <dgm:constr type="l" for="ch" forName="childText_3" refType="w" fact="0.384"/>
              <dgm:constr type="t" for="ch" forName="childText_3" refType="h" fact="0.2457"/>
              <dgm:constr type="w" for="ch" forName="childText_3" refType="w" refFor="ch" refForName="accentShape_3" fact="0.71"/>
              <dgm:constr type="h" for="ch" forName="childText_3" refType="h" fact="0.7499"/>
              <dgm:constr type="l" for="ch" forName="childText_2" refType="w" fact="0.5759"/>
              <dgm:constr type="t" for="ch" forName="childText_4" refType="h" fact="0.3739"/>
              <dgm:constr type="w" for="ch" forName="childText_4" refType="w" refFor="ch" refForName="accentShape_4" fact="0.71"/>
              <dgm:constr type="h" for="ch" forName="childText_4" refType="h" fact="0.6261"/>
              <dgm:constr type="l" for="ch" forName="childText_1" refType="w" fact="0.7679"/>
              <dgm:constr type="t" for="ch" forName="childText_5" refType="h" fact="0.5001"/>
              <dgm:constr type="w" for="ch" forName="childText_5" refType="w" refFor="ch" refForName="accentShape_5" fact="0.71"/>
              <dgm:constr type="h" for="ch" forName="childText_5" refType="h" fact="0.4999"/>
            </dgm:constrLst>
          </dgm:else>
        </dgm:choose>
      </dgm:if>
      <dgm:if name="Name22" axis="ch" ptType="node" func="cnt" op="equ" val="6">
        <dgm:alg type="composite">
          <dgm:param type="ar" val="2.4006"/>
        </dgm:alg>
        <dgm:shape xmlns:r="http://schemas.openxmlformats.org/officeDocument/2006/relationships" r:blip="">
          <dgm:adjLst/>
        </dgm:shape>
        <dgm:choose name="Name23">
          <dgm:if name="Name24"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l" for="ch" forName="accentShape_1" refType="w" fact="0"/>
              <dgm:constr type="t" for="ch" forName="accentShape_1" refType="h" fact="0"/>
              <dgm:constr type="w" for="ch" forName="accentShape_1" refType="w" fact="0.1473"/>
              <dgm:constr type="h" for="ch" forName="accentShape_1" refType="h"/>
              <dgm:constr type="l" for="ch" forName="accentShape_2" refType="w" fact="0.1608"/>
              <dgm:constr type="t" for="ch" forName="accentShape_2" refType="h" fact="0.1"/>
              <dgm:constr type="w" for="ch" forName="accentShape_2" refType="w" fact="0.1473"/>
              <dgm:constr type="h" for="ch" forName="accentShape_2" refType="h" fact="0.9"/>
              <dgm:constr type="l" for="ch" forName="accentShape_3" refType="w" fact="0.3216"/>
              <dgm:constr type="t" for="ch" forName="accentShape_3" refType="h" fact="0.2"/>
              <dgm:constr type="w" for="ch" forName="accentShape_3" refType="w" fact="0.1473"/>
              <dgm:constr type="h" for="ch" forName="accentShape_3" refType="h" fact="0.8"/>
              <dgm:constr type="l" for="ch" forName="accentShape_4" refType="w" fact="0.4824"/>
              <dgm:constr type="t" for="ch" forName="accentShape_4" refType="h" fact="0.3"/>
              <dgm:constr type="w" for="ch" forName="accentShape_4" refType="w" fact="0.1473"/>
              <dgm:constr type="h" for="ch" forName="accentShape_4" refType="h" fact="0.7"/>
              <dgm:constr type="l" for="ch" forName="accentShape_5" refType="w" fact="0.6432"/>
              <dgm:constr type="t" for="ch" forName="accentShape_5" refType="h" fact="0.4"/>
              <dgm:constr type="w" for="ch" forName="accentShape_5" refType="w" fact="0.1473"/>
              <dgm:constr type="h" for="ch" forName="accentShape_5" refType="h" fact="0.6"/>
              <dgm:constr type="l" for="ch" forName="accentShape_6" refType="w" fact="0.8056"/>
              <dgm:constr type="t" for="ch" forName="accentShape_6" refType="h" fact="0.5"/>
              <dgm:constr type="w" for="ch" forName="accentShape_6" refType="w" fact="0.1473"/>
              <dgm:constr type="h" for="ch" forName="accentShape_6" refType="h" fact="0.5"/>
              <dgm:constr type="l" for="ch" forName="childText_1"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2" refType="w" fact="0.1608"/>
              <dgm:constr type="t" for="ch" forName="childText_2" refType="h" fact="0.1"/>
              <dgm:constr type="w" for="ch" forName="childText_2" refType="w" refFor="ch" refForName="accentShape_2" fact="0.7"/>
              <dgm:constr type="h" for="ch" forName="childText_2" refType="h" refFor="ch" refForName="accentShape_2"/>
              <dgm:constr type="l" for="ch" forName="childText_3" refType="w" fact="0.3216"/>
              <dgm:constr type="t" for="ch" forName="childText_3" refType="h" fact="0.2"/>
              <dgm:constr type="w" for="ch" forName="childText_3" refType="w" refFor="ch" refForName="accentShape_3" fact="0.7"/>
              <dgm:constr type="h" for="ch" forName="childText_3" refType="h" refFor="ch" refForName="accentShape_3"/>
              <dgm:constr type="l" for="ch" forName="childText_4" refType="w" fact="0.4824"/>
              <dgm:constr type="t" for="ch" forName="childText_4" refType="h" fact="0.3"/>
              <dgm:constr type="w" for="ch" forName="childText_4" refType="w" refFor="ch" refForName="accentShape_4" fact="0.7"/>
              <dgm:constr type="h" for="ch" forName="childText_4" refType="h" refFor="ch" refForName="accentShape_4"/>
              <dgm:constr type="l" for="ch" forName="childText_5" refType="w" fact="0.6432"/>
              <dgm:constr type="t" for="ch" forName="childText_5" refType="h" fact="0.4"/>
              <dgm:constr type="w" for="ch" forName="childText_5" refType="w" refFor="ch" refForName="accentShape_5" fact="0.7"/>
              <dgm:constr type="h" for="ch" forName="childText_5" refType="h" refFor="ch" refForName="accentShape_5"/>
              <dgm:constr type="l" for="ch" forName="childText_6" refType="w" fact="0.8056"/>
              <dgm:constr type="t" for="ch" forName="childText_6" refType="h" fact="0.5"/>
              <dgm:constr type="w" for="ch" forName="childText_6" refType="w" refFor="ch" refForName="accentShape_6" fact="0.7"/>
              <dgm:constr type="h" for="ch" forName="childText_6" refType="h" refFor="ch" refForName="accentShape_6"/>
              <dgm:constr type="l" for="ch" forName="parentText_1" refType="w" fact="0.104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2653"/>
              <dgm:constr type="t" for="ch" forName="parentText_2" refType="h" fact="0.1"/>
              <dgm:constr type="w" for="ch" forName="parentText_2" refType="w" refFor="ch" refForName="accentShape_2" fact="0.26"/>
              <dgm:constr type="h" for="ch" forName="parentText_2" refType="h" refFor="ch" refForName="accentShape_2" fact="0.9"/>
              <dgm:constr type="l" for="ch" forName="parentText_3" refType="w" fact="0.4261"/>
              <dgm:constr type="t" for="ch" forName="parentText_3" refType="h" fact="0.2"/>
              <dgm:constr type="w" for="ch" forName="parentText_3" refType="w" refFor="ch" refForName="accentShape_3" fact="0.26"/>
              <dgm:constr type="h" for="ch" forName="parentText_3" refType="h" refFor="ch" refForName="accentShape_3" fact="0.9"/>
              <dgm:constr type="l" for="ch" forName="parentText_4" refType="w" fact="0.5869"/>
              <dgm:constr type="t" for="ch" forName="parentText_4" refType="h" fact="0.3"/>
              <dgm:constr type="w" for="ch" forName="parentText_4" refType="w" refFor="ch" refForName="accentShape_4" fact="0.26"/>
              <dgm:constr type="h" for="ch" forName="parentText_4" refType="h" refFor="ch" refForName="accentShape_4" fact="0.9"/>
              <dgm:constr type="l" for="ch" forName="parentText_5" refType="w" fact="0.7477"/>
              <dgm:constr type="t" for="ch" forName="parentText_5" refType="h" fact="0.4"/>
              <dgm:constr type="w" for="ch" forName="parentText_5" refType="w" refFor="ch" refForName="accentShape_5" fact="0.26"/>
              <dgm:constr type="h" for="ch" forName="parentText_5" refType="h" refFor="ch" refForName="accentShape_5" fact="0.9"/>
              <dgm:constr type="l" for="ch" forName="parentText_6" refType="w" fact="0.9101"/>
              <dgm:constr type="t" for="ch" forName="parentText_6" refType="h" fact="0.5"/>
              <dgm:constr type="w" for="ch" forName="parentText_6" refType="w" refFor="ch" refForName="accentShape_6" fact="0.26"/>
              <dgm:constr type="h" for="ch" forName="parentText_6" refType="h" refFor="ch" refForName="accentShape_6" fact="0.9"/>
            </dgm:constrLst>
          </dgm:if>
          <dgm:else name="Name25">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l" for="ch" forName="accentShape_6" refType="w" fact="0"/>
              <dgm:constr type="t" for="ch" forName="accentShape_1" refType="h" fact="0"/>
              <dgm:constr type="w" for="ch" forName="accentShape_1" refType="w" fact="0.1473"/>
              <dgm:constr type="h" for="ch" forName="accentShape_1" refType="h"/>
              <dgm:constr type="l" for="ch" forName="accentShape_5" refType="w" fact="0.1608"/>
              <dgm:constr type="t" for="ch" forName="accentShape_2" refType="h" fact="0.1"/>
              <dgm:constr type="w" for="ch" forName="accentShape_2" refType="w" fact="0.1473"/>
              <dgm:constr type="h" for="ch" forName="accentShape_2" refType="h" fact="0.9"/>
              <dgm:constr type="l" for="ch" forName="accentShape_4" refType="w" fact="0.3216"/>
              <dgm:constr type="t" for="ch" forName="accentShape_3" refType="h" fact="0.2"/>
              <dgm:constr type="w" for="ch" forName="accentShape_3" refType="w" fact="0.1473"/>
              <dgm:constr type="h" for="ch" forName="accentShape_3" refType="h" fact="0.8"/>
              <dgm:constr type="l" for="ch" forName="accentShape_3" refType="w" fact="0.4824"/>
              <dgm:constr type="t" for="ch" forName="accentShape_4" refType="h" fact="0.3"/>
              <dgm:constr type="w" for="ch" forName="accentShape_4" refType="w" fact="0.1473"/>
              <dgm:constr type="h" for="ch" forName="accentShape_4" refType="h" fact="0.7"/>
              <dgm:constr type="l" for="ch" forName="accentShape_2" refType="w" fact="0.6432"/>
              <dgm:constr type="t" for="ch" forName="accentShape_5" refType="h" fact="0.4"/>
              <dgm:constr type="w" for="ch" forName="accentShape_5" refType="w" fact="0.1473"/>
              <dgm:constr type="h" for="ch" forName="accentShape_5" refType="h" fact="0.6"/>
              <dgm:constr type="l" for="ch" forName="accentShape_1" refType="w" fact="0.8056"/>
              <dgm:constr type="t" for="ch" forName="accentShape_6" refType="h" fact="0.5"/>
              <dgm:constr type="w" for="ch" forName="accentShape_6" refType="w" fact="0.1473"/>
              <dgm:constr type="h" for="ch" forName="accentShape_6" refType="h" fact="0.5"/>
              <dgm:constr type="l" for="ch" forName="childText_6"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5" refType="w" fact="0.1608"/>
              <dgm:constr type="t" for="ch" forName="childText_2" refType="h" fact="0.1"/>
              <dgm:constr type="w" for="ch" forName="childText_2" refType="w" refFor="ch" refForName="accentShape_2" fact="0.7"/>
              <dgm:constr type="h" for="ch" forName="childText_2" refType="h" refFor="ch" refForName="accentShape_2"/>
              <dgm:constr type="l" for="ch" forName="childText_4" refType="w" fact="0.3216"/>
              <dgm:constr type="t" for="ch" forName="childText_3" refType="h" fact="0.2"/>
              <dgm:constr type="w" for="ch" forName="childText_3" refType="w" refFor="ch" refForName="accentShape_3" fact="0.7"/>
              <dgm:constr type="h" for="ch" forName="childText_3" refType="h" refFor="ch" refForName="accentShape_3"/>
              <dgm:constr type="l" for="ch" forName="childText_3" refType="w" fact="0.4824"/>
              <dgm:constr type="t" for="ch" forName="childText_4" refType="h" fact="0.3"/>
              <dgm:constr type="w" for="ch" forName="childText_4" refType="w" refFor="ch" refForName="accentShape_4" fact="0.7"/>
              <dgm:constr type="h" for="ch" forName="childText_4" refType="h" refFor="ch" refForName="accentShape_4"/>
              <dgm:constr type="l" for="ch" forName="childText_2" refType="w" fact="0.6432"/>
              <dgm:constr type="t" for="ch" forName="childText_5" refType="h" fact="0.4"/>
              <dgm:constr type="w" for="ch" forName="childText_5" refType="w" refFor="ch" refForName="accentShape_5" fact="0.7"/>
              <dgm:constr type="h" for="ch" forName="childText_5" refType="h" refFor="ch" refForName="accentShape_5"/>
              <dgm:constr type="l" for="ch" forName="childText_1" refType="w" fact="0.8056"/>
              <dgm:constr type="t" for="ch" forName="childText_6" refType="h" fact="0.5"/>
              <dgm:constr type="w" for="ch" forName="childText_6" refType="w" refFor="ch" refForName="accentShape_6" fact="0.7"/>
              <dgm:constr type="h" for="ch" forName="childText_6" refType="h" refFor="ch" refForName="accentShape_6"/>
              <dgm:constr type="l" for="ch" forName="parentText_6" refType="w" fact="0.104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5" refType="w" fact="0.2653"/>
              <dgm:constr type="t" for="ch" forName="parentText_2" refType="h" fact="0.1"/>
              <dgm:constr type="w" for="ch" forName="parentText_2" refType="w" refFor="ch" refForName="accentShape_2" fact="0.26"/>
              <dgm:constr type="h" for="ch" forName="parentText_2" refType="h" refFor="ch" refForName="accentShape_2" fact="0.9"/>
              <dgm:constr type="l" for="ch" forName="parentText_4" refType="w" fact="0.4261"/>
              <dgm:constr type="t" for="ch" forName="parentText_3" refType="h" fact="0.2"/>
              <dgm:constr type="w" for="ch" forName="parentText_3" refType="w" refFor="ch" refForName="accentShape_3" fact="0.26"/>
              <dgm:constr type="h" for="ch" forName="parentText_3" refType="h" refFor="ch" refForName="accentShape_3" fact="0.9"/>
              <dgm:constr type="l" for="ch" forName="parentText_3" refType="w" fact="0.5869"/>
              <dgm:constr type="t" for="ch" forName="parentText_4" refType="h" fact="0.3"/>
              <dgm:constr type="w" for="ch" forName="parentText_4" refType="w" refFor="ch" refForName="accentShape_4" fact="0.26"/>
              <dgm:constr type="h" for="ch" forName="parentText_4" refType="h" refFor="ch" refForName="accentShape_4" fact="0.9"/>
              <dgm:constr type="l" for="ch" forName="parentText_2" refType="w" fact="0.7477"/>
              <dgm:constr type="t" for="ch" forName="parentText_5" refType="h" fact="0.4"/>
              <dgm:constr type="w" for="ch" forName="parentText_5" refType="w" refFor="ch" refForName="accentShape_5" fact="0.26"/>
              <dgm:constr type="h" for="ch" forName="parentText_5" refType="h" refFor="ch" refForName="accentShape_5" fact="0.9"/>
              <dgm:constr type="l" for="ch" forName="parentText_1" refType="w" fact="0.9101"/>
              <dgm:constr type="t" for="ch" forName="parentText_6" refType="h" fact="0.5"/>
              <dgm:constr type="w" for="ch" forName="parentText_6" refType="w" refFor="ch" refForName="accentShape_6" fact="0.26"/>
              <dgm:constr type="h" for="ch" forName="parentText_6" refType="h" refFor="ch" refForName="accentShape_6" fact="0.9"/>
            </dgm:constrLst>
          </dgm:else>
        </dgm:choose>
      </dgm:if>
      <dgm:else name="Name26">
        <dgm:alg type="composite">
          <dgm:param type="ar" val="2.7874"/>
        </dgm:alg>
        <dgm:shape xmlns:r="http://schemas.openxmlformats.org/officeDocument/2006/relationships" r:blip="">
          <dgm:adjLst/>
        </dgm:shape>
        <dgm:choose name="Name27">
          <dgm:if name="Name28"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7"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7"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7"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7"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7"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childText_7" refType="primFontSz" refFor="des" refForName="parentText_6" op="lte"/>
              <dgm:constr type="primFontSz" for="des" forName="childText_1" refType="primFontSz" refFor="des" refForName="parentText_7" op="lte"/>
              <dgm:constr type="primFontSz" for="des" forName="childText_2" refType="primFontSz" refFor="des" refForName="parentText_7" op="lte"/>
              <dgm:constr type="primFontSz" for="des" forName="childText_3" refType="primFontSz" refFor="des" refForName="parentText_7" op="lte"/>
              <dgm:constr type="primFontSz" for="des" forName="childText_4" refType="primFontSz" refFor="des" refForName="parentText_7" op="lte"/>
              <dgm:constr type="primFontSz" for="des" forName="childText_5" refType="primFontSz" refFor="des" refForName="parentText_7" op="lte"/>
              <dgm:constr type="primFontSz" for="des" forName="childText_6" refType="primFontSz" refFor="des" refForName="parentText_7" op="lte"/>
              <dgm:constr type="primFontSz" for="des" forName="childText_7" refType="primFontSz" refFor="des" refForName="parentText_7"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parentText_7"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primFontSz" for="des" forName="childText_7" refType="primFontSz" refFor="des" refForName="childText_1" op="equ"/>
              <dgm:constr type="l" for="ch" forName="accentShape_1" refType="w" fact="0"/>
              <dgm:constr type="t" for="ch" forName="accentShape_1" refType="h" fact="0"/>
              <dgm:constr type="w" for="ch" forName="accentShape_1" refType="w" fact="0.1269"/>
              <dgm:constr type="h" for="ch" forName="accentShape_1" refType="h"/>
              <dgm:constr type="l" for="ch" forName="accentShape_2" refType="w" fact="0.1385"/>
              <dgm:constr type="t" for="ch" forName="accentShape_2" refType="h" fact="0.0833"/>
              <dgm:constr type="w" for="ch" forName="accentShape_2" refType="w" fact="0.1269"/>
              <dgm:constr type="h" for="ch" forName="accentShape_2" refType="h" fact="0.9165"/>
              <dgm:constr type="l" for="ch" forName="accentShape_3" refType="w" fact="0.277"/>
              <dgm:constr type="t" for="ch" forName="accentShape_3" refType="h" fact="0.1666"/>
              <dgm:constr type="w" for="ch" forName="accentShape_3" refType="w" fact="0.1269"/>
              <dgm:constr type="h" for="ch" forName="accentShape_3" refType="h" fact="0.8332"/>
              <dgm:constr type="l" for="ch" forName="accentShape_4" refType="w" fact="0.4155"/>
              <dgm:constr type="t" for="ch" forName="accentShape_4" refType="h" fact="0.2499"/>
              <dgm:constr type="w" for="ch" forName="accentShape_4" refType="w" fact="0.1269"/>
              <dgm:constr type="h" for="ch" forName="accentShape_4" refType="h" fact="0.7499"/>
              <dgm:constr type="l" for="ch" forName="accentShape_5" refType="w" fact="0.5539"/>
              <dgm:constr type="t" for="ch" forName="accentShape_5" refType="h" fact="0.3332"/>
              <dgm:constr type="w" for="ch" forName="accentShape_5" refType="w" fact="0.1269"/>
              <dgm:constr type="h" for="ch" forName="accentShape_5" refType="h" fact="0.6666"/>
              <dgm:constr type="l" for="ch" forName="accentShape_6" refType="w" fact="0.6938"/>
              <dgm:constr type="t" for="ch" forName="accentShape_6" refType="h" fact="0.4165"/>
              <dgm:constr type="w" for="ch" forName="accentShape_6" refType="w" fact="0.1269"/>
              <dgm:constr type="h" for="ch" forName="accentShape_6" refType="h" fact="0.5833"/>
              <dgm:constr type="l" for="ch" forName="accentShape_7" refType="w" fact="0.8326"/>
              <dgm:constr type="t" for="ch" forName="accentShape_7" refType="h" fact="0.5"/>
              <dgm:constr type="w" for="ch" forName="accentShape_7" refType="w" fact="0.1269"/>
              <dgm:constr type="h" for="ch" forName="accentShape_7" refType="h" fact="0.5"/>
              <dgm:constr type="l" for="ch" forName="parentText_1" refType="w" fact="0.0888"/>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2273"/>
              <dgm:constr type="t" for="ch" forName="parentText_2" refType="h" fact="0.0833"/>
              <dgm:constr type="w" for="ch" forName="parentText_2" refType="w" refFor="ch" refForName="accentShape_2" fact="0.26"/>
              <dgm:constr type="h" for="ch" forName="parentText_2" refType="h" refFor="ch" refForName="accentShape_2" fact="0.9"/>
              <dgm:constr type="l" for="ch" forName="parentText_3" refType="w" fact="0.36583"/>
              <dgm:constr type="t" for="ch" forName="parentText_3" refType="h" fact="0.1666"/>
              <dgm:constr type="w" for="ch" forName="parentText_3" refType="w" refFor="ch" refForName="accentShape_3" fact="0.26"/>
              <dgm:constr type="h" for="ch" forName="parentText_3" refType="h" refFor="ch" refForName="accentShape_3" fact="0.9"/>
              <dgm:constr type="l" for="ch" forName="parentText_4" refType="w" fact="0.5043"/>
              <dgm:constr type="t" for="ch" forName="parentText_4" refType="h" fact="0.2499"/>
              <dgm:constr type="w" for="ch" forName="parentText_4" refType="w" refFor="ch" refForName="accentShape_4" fact="0.26"/>
              <dgm:constr type="h" for="ch" forName="parentText_4" refType="h" refFor="ch" refForName="accentShape_4" fact="0.9"/>
              <dgm:constr type="l" for="ch" forName="parentText_5" refType="w" fact="0.6427"/>
              <dgm:constr type="t" for="ch" forName="parentText_5" refType="h" fact="0.3332"/>
              <dgm:constr type="w" for="ch" forName="parentText_5" refType="w" refFor="ch" refForName="accentShape_5" fact="0.26"/>
              <dgm:constr type="h" for="ch" forName="parentText_5" refType="h" refFor="ch" refForName="accentShape_5" fact="0.9"/>
              <dgm:constr type="l" for="ch" forName="parentText_6" refType="w" fact="0.78263"/>
              <dgm:constr type="t" for="ch" forName="parentText_6" refType="h" fact="0.4165"/>
              <dgm:constr type="w" for="ch" forName="parentText_6" refType="w" refFor="ch" refForName="accentShape_6" fact="0.26"/>
              <dgm:constr type="h" for="ch" forName="parentText_6" refType="h" refFor="ch" refForName="accentShape_6" fact="0.9"/>
              <dgm:constr type="l" for="ch" forName="parentText_7" refType="w" fact="0.92143"/>
              <dgm:constr type="t" for="ch" forName="parentText_7" refType="h" fact="0.5"/>
              <dgm:constr type="w" for="ch" forName="parentText_7" refType="w" refFor="ch" refForName="accentShape_7" fact="0.26"/>
              <dgm:constr type="h" for="ch" forName="parentText_7" refType="h" refFor="ch" refForName="accentShape_7" fact="0.9"/>
              <dgm:constr type="l" for="ch" forName="childText_1"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2" refType="w" fact="0.1385"/>
              <dgm:constr type="t" for="ch" forName="childText_2" refType="h" fact="0.0833"/>
              <dgm:constr type="w" for="ch" forName="childText_2" refType="w" refFor="ch" refForName="accentShape_2" fact="0.7"/>
              <dgm:constr type="h" for="ch" forName="childText_2" refType="h" refFor="ch" refForName="accentShape_2"/>
              <dgm:constr type="l" for="ch" forName="childText_3" refType="w" fact="0.277"/>
              <dgm:constr type="t" for="ch" forName="childText_3" refType="h" fact="0.1666"/>
              <dgm:constr type="w" for="ch" forName="childText_3" refType="w" refFor="ch" refForName="accentShape_3" fact="0.7"/>
              <dgm:constr type="h" for="ch" forName="childText_3" refType="h" refFor="ch" refForName="accentShape_3"/>
              <dgm:constr type="l" for="ch" forName="childText_4" refType="w" fact="0.4155"/>
              <dgm:constr type="t" for="ch" forName="childText_4" refType="h" fact="0.2499"/>
              <dgm:constr type="w" for="ch" forName="childText_4" refType="w" refFor="ch" refForName="accentShape_4" fact="0.7"/>
              <dgm:constr type="h" for="ch" forName="childText_4" refType="h" refFor="ch" refForName="accentShape_4"/>
              <dgm:constr type="l" for="ch" forName="childText_5" refType="w" fact="0.5539"/>
              <dgm:constr type="t" for="ch" forName="childText_5" refType="h" fact="0.3332"/>
              <dgm:constr type="w" for="ch" forName="childText_5" refType="w" refFor="ch" refForName="accentShape_5" fact="0.7"/>
              <dgm:constr type="h" for="ch" forName="childText_5" refType="h" refFor="ch" refForName="accentShape_5"/>
              <dgm:constr type="l" for="ch" forName="childText_6" refType="w" fact="0.6938"/>
              <dgm:constr type="t" for="ch" forName="childText_6" refType="h" fact="0.4165"/>
              <dgm:constr type="w" for="ch" forName="childText_6" refType="w" refFor="ch" refForName="accentShape_6" fact="0.7"/>
              <dgm:constr type="h" for="ch" forName="childText_6" refType="h" refFor="ch" refForName="accentShape_6"/>
              <dgm:constr type="l" for="ch" forName="childText_7" refType="w" fact="0.8326"/>
              <dgm:constr type="t" for="ch" forName="childText_7" refType="h" fact="0.5"/>
              <dgm:constr type="w" for="ch" forName="childText_7" refType="w" refFor="ch" refForName="accentShape_7" fact="0.7"/>
              <dgm:constr type="h" for="ch" forName="childText_7" refType="h" refFor="ch" refForName="accentShape_7"/>
            </dgm:constrLst>
          </dgm:if>
          <dgm:else name="Name29">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7"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7"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7"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7"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7"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childText_7" refType="primFontSz" refFor="des" refForName="parentText_6" op="lte"/>
              <dgm:constr type="primFontSz" for="des" forName="childText_1" refType="primFontSz" refFor="des" refForName="parentText_7" op="lte"/>
              <dgm:constr type="primFontSz" for="des" forName="childText_2" refType="primFontSz" refFor="des" refForName="parentText_7" op="lte"/>
              <dgm:constr type="primFontSz" for="des" forName="childText_3" refType="primFontSz" refFor="des" refForName="parentText_7" op="lte"/>
              <dgm:constr type="primFontSz" for="des" forName="childText_4" refType="primFontSz" refFor="des" refForName="parentText_7" op="lte"/>
              <dgm:constr type="primFontSz" for="des" forName="childText_5" refType="primFontSz" refFor="des" refForName="parentText_7" op="lte"/>
              <dgm:constr type="primFontSz" for="des" forName="childText_6" refType="primFontSz" refFor="des" refForName="parentText_7" op="lte"/>
              <dgm:constr type="primFontSz" for="des" forName="childText_7" refType="primFontSz" refFor="des" refForName="parentText_7"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parentText_7"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primFontSz" for="des" forName="childText_7" refType="primFontSz" refFor="des" refForName="childText_1" op="equ"/>
              <dgm:constr type="l" for="ch" forName="accentShape_7" refType="w" fact="0"/>
              <dgm:constr type="t" for="ch" forName="accentShape_1" refType="h" fact="0"/>
              <dgm:constr type="w" for="ch" forName="accentShape_1" refType="w" fact="0.1269"/>
              <dgm:constr type="h" for="ch" forName="accentShape_1" refType="h"/>
              <dgm:constr type="l" for="ch" forName="accentShape_6" refType="w" fact="0.1385"/>
              <dgm:constr type="t" for="ch" forName="accentShape_2" refType="h" fact="0.0833"/>
              <dgm:constr type="w" for="ch" forName="accentShape_2" refType="w" fact="0.1269"/>
              <dgm:constr type="h" for="ch" forName="accentShape_2" refType="h" fact="0.9165"/>
              <dgm:constr type="l" for="ch" forName="accentShape_5" refType="w" fact="0.277"/>
              <dgm:constr type="t" for="ch" forName="accentShape_3" refType="h" fact="0.1666"/>
              <dgm:constr type="w" for="ch" forName="accentShape_3" refType="w" fact="0.1269"/>
              <dgm:constr type="h" for="ch" forName="accentShape_3" refType="h" fact="0.8332"/>
              <dgm:constr type="l" for="ch" forName="accentShape_4" refType="w" fact="0.4155"/>
              <dgm:constr type="t" for="ch" forName="accentShape_4" refType="h" fact="0.2499"/>
              <dgm:constr type="w" for="ch" forName="accentShape_4" refType="w" fact="0.1269"/>
              <dgm:constr type="h" for="ch" forName="accentShape_4" refType="h" fact="0.7499"/>
              <dgm:constr type="l" for="ch" forName="accentShape_3" refType="w" fact="0.5539"/>
              <dgm:constr type="t" for="ch" forName="accentShape_5" refType="h" fact="0.3332"/>
              <dgm:constr type="w" for="ch" forName="accentShape_5" refType="w" fact="0.1269"/>
              <dgm:constr type="h" for="ch" forName="accentShape_5" refType="h" fact="0.6666"/>
              <dgm:constr type="l" for="ch" forName="accentShape_2" refType="w" fact="0.6938"/>
              <dgm:constr type="t" for="ch" forName="accentShape_6" refType="h" fact="0.4165"/>
              <dgm:constr type="w" for="ch" forName="accentShape_6" refType="w" fact="0.1269"/>
              <dgm:constr type="h" for="ch" forName="accentShape_6" refType="h" fact="0.5833"/>
              <dgm:constr type="l" for="ch" forName="accentShape_1" refType="w" fact="0.8326"/>
              <dgm:constr type="t" for="ch" forName="accentShape_7" refType="h" fact="0.5"/>
              <dgm:constr type="w" for="ch" forName="accentShape_7" refType="w" fact="0.1269"/>
              <dgm:constr type="h" for="ch" forName="accentShape_7" refType="h" fact="0.5"/>
              <dgm:constr type="l" for="ch" forName="parentText_7" refType="w" fact="0.0888"/>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6" refType="w" fact="0.2273"/>
              <dgm:constr type="t" for="ch" forName="parentText_2" refType="h" fact="0.0833"/>
              <dgm:constr type="w" for="ch" forName="parentText_2" refType="w" refFor="ch" refForName="accentShape_2" fact="0.26"/>
              <dgm:constr type="h" for="ch" forName="parentText_2" refType="h" refFor="ch" refForName="accentShape_2" fact="0.9"/>
              <dgm:constr type="l" for="ch" forName="parentText_5" refType="w" fact="0.36583"/>
              <dgm:constr type="t" for="ch" forName="parentText_3" refType="h" fact="0.1666"/>
              <dgm:constr type="w" for="ch" forName="parentText_3" refType="w" refFor="ch" refForName="accentShape_3" fact="0.26"/>
              <dgm:constr type="h" for="ch" forName="parentText_3" refType="h" refFor="ch" refForName="accentShape_3" fact="0.9"/>
              <dgm:constr type="l" for="ch" forName="parentText_4" refType="w" fact="0.5043"/>
              <dgm:constr type="t" for="ch" forName="parentText_4" refType="h" fact="0.2499"/>
              <dgm:constr type="w" for="ch" forName="parentText_4" refType="w" refFor="ch" refForName="accentShape_4" fact="0.26"/>
              <dgm:constr type="h" for="ch" forName="parentText_4" refType="h" refFor="ch" refForName="accentShape_4" fact="0.9"/>
              <dgm:constr type="l" for="ch" forName="parentText_3" refType="w" fact="0.6427"/>
              <dgm:constr type="t" for="ch" forName="parentText_5" refType="h" fact="0.3332"/>
              <dgm:constr type="w" for="ch" forName="parentText_5" refType="w" refFor="ch" refForName="accentShape_5" fact="0.26"/>
              <dgm:constr type="h" for="ch" forName="parentText_5" refType="h" refFor="ch" refForName="accentShape_5" fact="0.9"/>
              <dgm:constr type="l" for="ch" forName="parentText_2" refType="w" fact="0.78263"/>
              <dgm:constr type="t" for="ch" forName="parentText_6" refType="h" fact="0.4165"/>
              <dgm:constr type="w" for="ch" forName="parentText_6" refType="w" refFor="ch" refForName="accentShape_6" fact="0.26"/>
              <dgm:constr type="h" for="ch" forName="parentText_6" refType="h" refFor="ch" refForName="accentShape_6" fact="0.9"/>
              <dgm:constr type="l" for="ch" forName="parentText_1" refType="w" fact="0.92143"/>
              <dgm:constr type="t" for="ch" forName="parentText_7" refType="h" fact="0.5"/>
              <dgm:constr type="w" for="ch" forName="parentText_7" refType="w" refFor="ch" refForName="accentShape_7" fact="0.26"/>
              <dgm:constr type="h" for="ch" forName="parentText_7" refType="h" refFor="ch" refForName="accentShape_7" fact="0.9"/>
              <dgm:constr type="l" for="ch" forName="childText_7"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6" refType="w" fact="0.1385"/>
              <dgm:constr type="t" for="ch" forName="childText_2" refType="h" fact="0.0833"/>
              <dgm:constr type="w" for="ch" forName="childText_2" refType="w" refFor="ch" refForName="accentShape_2" fact="0.7"/>
              <dgm:constr type="h" for="ch" forName="childText_2" refType="h" refFor="ch" refForName="accentShape_2"/>
              <dgm:constr type="l" for="ch" forName="childText_5" refType="w" fact="0.277"/>
              <dgm:constr type="t" for="ch" forName="childText_3" refType="h" fact="0.1666"/>
              <dgm:constr type="w" for="ch" forName="childText_3" refType="w" refFor="ch" refForName="accentShape_3" fact="0.7"/>
              <dgm:constr type="h" for="ch" forName="childText_3" refType="h" refFor="ch" refForName="accentShape_3"/>
              <dgm:constr type="l" for="ch" forName="childText_4" refType="w" fact="0.4155"/>
              <dgm:constr type="t" for="ch" forName="childText_4" refType="h" fact="0.2499"/>
              <dgm:constr type="w" for="ch" forName="childText_4" refType="w" refFor="ch" refForName="accentShape_4" fact="0.7"/>
              <dgm:constr type="h" for="ch" forName="childText_4" refType="h" refFor="ch" refForName="accentShape_4"/>
              <dgm:constr type="l" for="ch" forName="childText_3" refType="w" fact="0.5539"/>
              <dgm:constr type="t" for="ch" forName="childText_5" refType="h" fact="0.3332"/>
              <dgm:constr type="w" for="ch" forName="childText_5" refType="w" refFor="ch" refForName="accentShape_5" fact="0.7"/>
              <dgm:constr type="h" for="ch" forName="childText_5" refType="h" refFor="ch" refForName="accentShape_5"/>
              <dgm:constr type="l" for="ch" forName="childText_2" refType="w" fact="0.6938"/>
              <dgm:constr type="t" for="ch" forName="childText_6" refType="h" fact="0.4165"/>
              <dgm:constr type="w" for="ch" forName="childText_6" refType="w" refFor="ch" refForName="accentShape_6" fact="0.7"/>
              <dgm:constr type="h" for="ch" forName="childText_6" refType="h" refFor="ch" refForName="accentShape_6"/>
              <dgm:constr type="l" for="ch" forName="childText_1" refType="w" fact="0.8326"/>
              <dgm:constr type="t" for="ch" forName="childText_7" refType="h" fact="0.5"/>
              <dgm:constr type="w" for="ch" forName="childText_7" refType="w" refFor="ch" refForName="accentShape_7" fact="0.7"/>
              <dgm:constr type="h" for="ch" forName="childText_7" refType="h" refFor="ch" refForName="accentShape_7"/>
            </dgm:constrLst>
          </dgm:else>
        </dgm:choose>
      </dgm:else>
    </dgm:choose>
    <dgm:forEach name="wrapper" axis="self" ptType="parTrans">
      <dgm:forEach name="accentRepeat" axis="self">
        <dgm:layoutNode name="imageRepeatNode" styleLbl="node1">
          <dgm:alg type="sp"/>
          <dgm:shape xmlns:r="http://schemas.openxmlformats.org/officeDocument/2006/relationships" type="rect" r:blip="" zOrderOff="-10">
            <dgm:adjLst/>
          </dgm:shape>
          <dgm:presOf axis="self"/>
        </dgm:layoutNode>
      </dgm:forEach>
    </dgm:forEach>
    <dgm:forEach name="Name30" axis="ch" ptType="node" cnt="1">
      <dgm:layoutNode name="parentText_1" styleLbl="node1">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1" styleLbl="node1">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1">
        <dgm:alg type="sp"/>
        <dgm:shape xmlns:r="http://schemas.openxmlformats.org/officeDocument/2006/relationships" r:blip="">
          <dgm:adjLst/>
        </dgm:shape>
        <dgm:presOf/>
        <dgm:constrLst/>
        <dgm:forEach name="Name31" ref="accentRepeat"/>
      </dgm:layoutNode>
    </dgm:forEach>
    <dgm:forEach name="Name32" axis="ch" ptType="node" st="2" cnt="1">
      <dgm:layoutNode name="parentText_2">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2">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2">
        <dgm:alg type="sp"/>
        <dgm:shape xmlns:r="http://schemas.openxmlformats.org/officeDocument/2006/relationships" r:blip="">
          <dgm:adjLst/>
        </dgm:shape>
        <dgm:presOf/>
        <dgm:constrLst/>
        <dgm:forEach name="Name33" ref="accentRepeat"/>
      </dgm:layoutNode>
    </dgm:forEach>
    <dgm:forEach name="Name34" axis="ch" ptType="node" st="3" cnt="1">
      <dgm:layoutNode name="parentText_3">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3">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3">
        <dgm:alg type="sp"/>
        <dgm:shape xmlns:r="http://schemas.openxmlformats.org/officeDocument/2006/relationships" r:blip="">
          <dgm:adjLst/>
        </dgm:shape>
        <dgm:presOf/>
        <dgm:constrLst/>
        <dgm:forEach name="Name35" ref="accentRepeat"/>
      </dgm:layoutNode>
    </dgm:forEach>
    <dgm:forEach name="Name36" axis="ch" ptType="node" st="4" cnt="1">
      <dgm:layoutNode name="parentText_4">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4">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4">
        <dgm:alg type="sp"/>
        <dgm:shape xmlns:r="http://schemas.openxmlformats.org/officeDocument/2006/relationships" r:blip="">
          <dgm:adjLst/>
        </dgm:shape>
        <dgm:presOf/>
        <dgm:constrLst/>
        <dgm:forEach name="Name37" ref="accentRepeat"/>
      </dgm:layoutNode>
    </dgm:forEach>
    <dgm:forEach name="Name38" axis="ch" ptType="node" st="5" cnt="1">
      <dgm:layoutNode name="parentText_5">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5">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5">
        <dgm:alg type="sp"/>
        <dgm:shape xmlns:r="http://schemas.openxmlformats.org/officeDocument/2006/relationships" r:blip="">
          <dgm:adjLst/>
        </dgm:shape>
        <dgm:presOf/>
        <dgm:constrLst/>
        <dgm:forEach name="Name39" ref="accentRepeat"/>
      </dgm:layoutNode>
    </dgm:forEach>
    <dgm:forEach name="Name40" axis="ch" ptType="node" st="6" cnt="1">
      <dgm:layoutNode name="parentText_6">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layoutNode name="childText_6">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6">
        <dgm:alg type="sp"/>
        <dgm:shape xmlns:r="http://schemas.openxmlformats.org/officeDocument/2006/relationships" r:blip="">
          <dgm:adjLst/>
        </dgm:shape>
        <dgm:presOf/>
        <dgm:constrLst/>
        <dgm:forEach name="Name41" ref="accentRepeat"/>
      </dgm:layoutNode>
    </dgm:forEach>
    <dgm:forEach name="Name42" axis="ch" ptType="node" st="7" cnt="1">
      <dgm:layoutNode name="parentText_7">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layoutNode name="childText_7">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7">
        <dgm:alg type="sp"/>
        <dgm:shape xmlns:r="http://schemas.openxmlformats.org/officeDocument/2006/relationships" r:blip="">
          <dgm:adjLst/>
        </dgm:shape>
        <dgm:presOf/>
        <dgm:constrLst/>
        <dgm:forEach name="Name43" ref="accent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D652AC-1C29-4A87-8B22-E8429EC4E8E7}" type="datetimeFigureOut">
              <a:rPr lang="en-US" smtClean="0"/>
              <a:pPr/>
              <a:t>4/2/2019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FF953D-1973-4C23-91A3-11CC4C4CCA8C}" type="slidenum">
              <a:rPr lang="en-US" smtClean="0"/>
              <a:pPr/>
              <a:t>‹#›</a:t>
            </a:fld>
            <a:endParaRPr lang="en-US"/>
          </a:p>
        </p:txBody>
      </p:sp>
    </p:spTree>
    <p:extLst>
      <p:ext uri="{BB962C8B-B14F-4D97-AF65-F5344CB8AC3E}">
        <p14:creationId xmlns:p14="http://schemas.microsoft.com/office/powerpoint/2010/main" val="2764687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1.Explain about the home page and widgets on the home page. 2. Explain about all the tabs of </a:t>
            </a:r>
            <a:r>
              <a:rPr lang="en-US" dirty="0" smtClean="0"/>
              <a:t>vision,</a:t>
            </a:r>
          </a:p>
          <a:p>
            <a:r>
              <a:rPr lang="en-US" dirty="0" smtClean="0"/>
              <a:t>BI is about delivering relevant and reliable information to the right people at the right time with the goal of achieving better decisions faster.</a:t>
            </a:r>
          </a:p>
          <a:p>
            <a:r>
              <a:rPr lang="en-US" dirty="0" smtClean="0"/>
              <a:t>To achieve this, BI requires methods and programs to collect and structure data and convert it into information and present it to improve decisions. BI is a vast field which includes performance management, analytics, and predictive modeling, and data text mining and </a:t>
            </a:r>
            <a:r>
              <a:rPr lang="en-US" dirty="0" err="1" smtClean="0"/>
              <a:t>alot</a:t>
            </a:r>
            <a:r>
              <a:rPr lang="en-US" dirty="0" smtClean="0"/>
              <a:t> more.</a:t>
            </a:r>
          </a:p>
          <a:p>
            <a:r>
              <a:rPr lang="en-US" dirty="0" smtClean="0"/>
              <a:t>BI takes up all of the messed up information and tidy it up as accessible information.</a:t>
            </a:r>
          </a:p>
          <a:p>
            <a:r>
              <a:rPr lang="en-US" dirty="0" smtClean="0"/>
              <a:t>So you have all the relevant data without relying on others. It is very time effective and very efficient while making strategic </a:t>
            </a:r>
            <a:r>
              <a:rPr lang="en-US" dirty="0" err="1" smtClean="0"/>
              <a:t>informtion</a:t>
            </a:r>
            <a:endParaRPr lang="en-US" dirty="0"/>
          </a:p>
        </p:txBody>
      </p:sp>
      <p:sp>
        <p:nvSpPr>
          <p:cNvPr id="4" name="Slide Number Placeholder 3"/>
          <p:cNvSpPr>
            <a:spLocks noGrp="1"/>
          </p:cNvSpPr>
          <p:nvPr>
            <p:ph type="sldNum" sz="quarter" idx="10"/>
          </p:nvPr>
        </p:nvSpPr>
        <p:spPr/>
        <p:txBody>
          <a:bodyPr/>
          <a:lstStyle/>
          <a:p>
            <a:fld id="{38FF953D-1973-4C23-91A3-11CC4C4CCA8C}" type="slidenum">
              <a:rPr lang="en-US" smtClean="0"/>
              <a:pPr/>
              <a:t>1</a:t>
            </a:fld>
            <a:endParaRPr lang="en-US"/>
          </a:p>
        </p:txBody>
      </p:sp>
    </p:spTree>
    <p:extLst>
      <p:ext uri="{BB962C8B-B14F-4D97-AF65-F5344CB8AC3E}">
        <p14:creationId xmlns:p14="http://schemas.microsoft.com/office/powerpoint/2010/main" val="2558330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FF953D-1973-4C23-91A3-11CC4C4CCA8C}" type="slidenum">
              <a:rPr lang="en-US" smtClean="0"/>
              <a:pPr/>
              <a:t>10</a:t>
            </a:fld>
            <a:endParaRPr lang="en-US"/>
          </a:p>
        </p:txBody>
      </p:sp>
    </p:spTree>
    <p:extLst>
      <p:ext uri="{BB962C8B-B14F-4D97-AF65-F5344CB8AC3E}">
        <p14:creationId xmlns:p14="http://schemas.microsoft.com/office/powerpoint/2010/main" val="392191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FF953D-1973-4C23-91A3-11CC4C4CCA8C}" type="slidenum">
              <a:rPr lang="en-US" smtClean="0"/>
              <a:pPr/>
              <a:t>11</a:t>
            </a:fld>
            <a:endParaRPr lang="en-US"/>
          </a:p>
        </p:txBody>
      </p:sp>
    </p:spTree>
    <p:extLst>
      <p:ext uri="{BB962C8B-B14F-4D97-AF65-F5344CB8AC3E}">
        <p14:creationId xmlns:p14="http://schemas.microsoft.com/office/powerpoint/2010/main" val="1084311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FF953D-1973-4C23-91A3-11CC4C4CCA8C}" type="slidenum">
              <a:rPr lang="en-US" smtClean="0"/>
              <a:pPr/>
              <a:t>12</a:t>
            </a:fld>
            <a:endParaRPr lang="en-US"/>
          </a:p>
        </p:txBody>
      </p:sp>
    </p:spTree>
    <p:extLst>
      <p:ext uri="{BB962C8B-B14F-4D97-AF65-F5344CB8AC3E}">
        <p14:creationId xmlns:p14="http://schemas.microsoft.com/office/powerpoint/2010/main" val="4097605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FF953D-1973-4C23-91A3-11CC4C4CCA8C}" type="slidenum">
              <a:rPr lang="en-US" smtClean="0"/>
              <a:pPr/>
              <a:t>13</a:t>
            </a:fld>
            <a:endParaRPr lang="en-US"/>
          </a:p>
        </p:txBody>
      </p:sp>
    </p:spTree>
    <p:extLst>
      <p:ext uri="{BB962C8B-B14F-4D97-AF65-F5344CB8AC3E}">
        <p14:creationId xmlns:p14="http://schemas.microsoft.com/office/powerpoint/2010/main" val="2782316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FF953D-1973-4C23-91A3-11CC4C4CCA8C}" type="slidenum">
              <a:rPr lang="en-US" smtClean="0"/>
              <a:pPr/>
              <a:t>14</a:t>
            </a:fld>
            <a:endParaRPr lang="en-US"/>
          </a:p>
        </p:txBody>
      </p:sp>
    </p:spTree>
    <p:extLst>
      <p:ext uri="{BB962C8B-B14F-4D97-AF65-F5344CB8AC3E}">
        <p14:creationId xmlns:p14="http://schemas.microsoft.com/office/powerpoint/2010/main" val="1053897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FF953D-1973-4C23-91A3-11CC4C4CCA8C}" type="slidenum">
              <a:rPr lang="en-US" smtClean="0"/>
              <a:pPr/>
              <a:t>15</a:t>
            </a:fld>
            <a:endParaRPr lang="en-US"/>
          </a:p>
        </p:txBody>
      </p:sp>
    </p:spTree>
    <p:extLst>
      <p:ext uri="{BB962C8B-B14F-4D97-AF65-F5344CB8AC3E}">
        <p14:creationId xmlns:p14="http://schemas.microsoft.com/office/powerpoint/2010/main" val="3387060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FF953D-1973-4C23-91A3-11CC4C4CCA8C}" type="slidenum">
              <a:rPr lang="en-US" smtClean="0"/>
              <a:pPr/>
              <a:t>16</a:t>
            </a:fld>
            <a:endParaRPr lang="en-US"/>
          </a:p>
        </p:txBody>
      </p:sp>
    </p:spTree>
    <p:extLst>
      <p:ext uri="{BB962C8B-B14F-4D97-AF65-F5344CB8AC3E}">
        <p14:creationId xmlns:p14="http://schemas.microsoft.com/office/powerpoint/2010/main" val="1582961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FF953D-1973-4C23-91A3-11CC4C4CCA8C}" type="slidenum">
              <a:rPr lang="en-US" smtClean="0"/>
              <a:pPr/>
              <a:t>17</a:t>
            </a:fld>
            <a:endParaRPr lang="en-US"/>
          </a:p>
        </p:txBody>
      </p:sp>
    </p:spTree>
    <p:extLst>
      <p:ext uri="{BB962C8B-B14F-4D97-AF65-F5344CB8AC3E}">
        <p14:creationId xmlns:p14="http://schemas.microsoft.com/office/powerpoint/2010/main" val="3556900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FF953D-1973-4C23-91A3-11CC4C4CCA8C}" type="slidenum">
              <a:rPr lang="en-US" smtClean="0"/>
              <a:pPr/>
              <a:t>18</a:t>
            </a:fld>
            <a:endParaRPr lang="en-US"/>
          </a:p>
        </p:txBody>
      </p:sp>
    </p:spTree>
    <p:extLst>
      <p:ext uri="{BB962C8B-B14F-4D97-AF65-F5344CB8AC3E}">
        <p14:creationId xmlns:p14="http://schemas.microsoft.com/office/powerpoint/2010/main" val="3197192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FF953D-1973-4C23-91A3-11CC4C4CCA8C}" type="slidenum">
              <a:rPr lang="en-US" smtClean="0"/>
              <a:pPr/>
              <a:t>19</a:t>
            </a:fld>
            <a:endParaRPr lang="en-US"/>
          </a:p>
        </p:txBody>
      </p:sp>
    </p:spTree>
    <p:extLst>
      <p:ext uri="{BB962C8B-B14F-4D97-AF65-F5344CB8AC3E}">
        <p14:creationId xmlns:p14="http://schemas.microsoft.com/office/powerpoint/2010/main" val="4287842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FF953D-1973-4C23-91A3-11CC4C4CCA8C}" type="slidenum">
              <a:rPr lang="en-US" smtClean="0"/>
              <a:pPr/>
              <a:t>2</a:t>
            </a:fld>
            <a:endParaRPr lang="en-US"/>
          </a:p>
        </p:txBody>
      </p:sp>
    </p:spTree>
    <p:extLst>
      <p:ext uri="{BB962C8B-B14F-4D97-AF65-F5344CB8AC3E}">
        <p14:creationId xmlns:p14="http://schemas.microsoft.com/office/powerpoint/2010/main" val="4110942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FF953D-1973-4C23-91A3-11CC4C4CCA8C}" type="slidenum">
              <a:rPr lang="en-US" smtClean="0"/>
              <a:pPr/>
              <a:t>20</a:t>
            </a:fld>
            <a:endParaRPr lang="en-US"/>
          </a:p>
        </p:txBody>
      </p:sp>
    </p:spTree>
    <p:extLst>
      <p:ext uri="{BB962C8B-B14F-4D97-AF65-F5344CB8AC3E}">
        <p14:creationId xmlns:p14="http://schemas.microsoft.com/office/powerpoint/2010/main" val="178636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FF953D-1973-4C23-91A3-11CC4C4CCA8C}" type="slidenum">
              <a:rPr lang="en-US" smtClean="0"/>
              <a:pPr/>
              <a:t>22</a:t>
            </a:fld>
            <a:endParaRPr lang="en-US"/>
          </a:p>
        </p:txBody>
      </p:sp>
    </p:spTree>
    <p:extLst>
      <p:ext uri="{BB962C8B-B14F-4D97-AF65-F5344CB8AC3E}">
        <p14:creationId xmlns:p14="http://schemas.microsoft.com/office/powerpoint/2010/main" val="376912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FF953D-1973-4C23-91A3-11CC4C4CCA8C}" type="slidenum">
              <a:rPr lang="en-US" smtClean="0"/>
              <a:pPr/>
              <a:t>23</a:t>
            </a:fld>
            <a:endParaRPr lang="en-US"/>
          </a:p>
        </p:txBody>
      </p:sp>
    </p:spTree>
    <p:extLst>
      <p:ext uri="{BB962C8B-B14F-4D97-AF65-F5344CB8AC3E}">
        <p14:creationId xmlns:p14="http://schemas.microsoft.com/office/powerpoint/2010/main" val="3402191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FF953D-1973-4C23-91A3-11CC4C4CCA8C}" type="slidenum">
              <a:rPr lang="en-US" smtClean="0"/>
              <a:pPr/>
              <a:t>24</a:t>
            </a:fld>
            <a:endParaRPr lang="en-US"/>
          </a:p>
        </p:txBody>
      </p:sp>
    </p:spTree>
    <p:extLst>
      <p:ext uri="{BB962C8B-B14F-4D97-AF65-F5344CB8AC3E}">
        <p14:creationId xmlns:p14="http://schemas.microsoft.com/office/powerpoint/2010/main" val="166704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FF953D-1973-4C23-91A3-11CC4C4CCA8C}" type="slidenum">
              <a:rPr lang="en-US" smtClean="0"/>
              <a:pPr/>
              <a:t>32</a:t>
            </a:fld>
            <a:endParaRPr lang="en-US"/>
          </a:p>
        </p:txBody>
      </p:sp>
    </p:spTree>
    <p:extLst>
      <p:ext uri="{BB962C8B-B14F-4D97-AF65-F5344CB8AC3E}">
        <p14:creationId xmlns:p14="http://schemas.microsoft.com/office/powerpoint/2010/main" val="284910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Rot="1" noChangeAspect="1" noChangeArrowheads="1" noTextEdit="1"/>
          </p:cNvSpPr>
          <p:nvPr>
            <p:ph type="sldImg"/>
          </p:nvPr>
        </p:nvSpPr>
        <p:spPr>
          <a:ln/>
        </p:spPr>
      </p:sp>
      <p:sp>
        <p:nvSpPr>
          <p:cNvPr id="462851" name="Rectangle 3"/>
          <p:cNvSpPr>
            <a:spLocks noGrp="1" noChangeArrowheads="1"/>
          </p:cNvSpPr>
          <p:nvPr>
            <p:ph type="body" idx="1"/>
          </p:nvPr>
        </p:nvSpPr>
        <p:spPr>
          <a:xfrm>
            <a:off x="687389" y="4347148"/>
            <a:ext cx="5483225" cy="4111365"/>
          </a:xfrm>
          <a:noFill/>
        </p:spPr>
        <p:txBody>
          <a:bodyPr/>
          <a:lstStyle/>
          <a:p>
            <a:pPr eaLnBrk="1" hangingPunct="1"/>
            <a:endParaRPr lang="en-GB" smtClean="0"/>
          </a:p>
        </p:txBody>
      </p:sp>
    </p:spTree>
    <p:extLst>
      <p:ext uri="{BB962C8B-B14F-4D97-AF65-F5344CB8AC3E}">
        <p14:creationId xmlns:p14="http://schemas.microsoft.com/office/powerpoint/2010/main" val="2913798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Rot="1" noChangeAspect="1" noChangeArrowheads="1" noTextEdit="1"/>
          </p:cNvSpPr>
          <p:nvPr>
            <p:ph type="sldImg"/>
          </p:nvPr>
        </p:nvSpPr>
        <p:spPr>
          <a:ln/>
        </p:spPr>
      </p:sp>
      <p:sp>
        <p:nvSpPr>
          <p:cNvPr id="462851" name="Rectangle 3"/>
          <p:cNvSpPr>
            <a:spLocks noGrp="1" noChangeArrowheads="1"/>
          </p:cNvSpPr>
          <p:nvPr>
            <p:ph type="body" idx="1"/>
          </p:nvPr>
        </p:nvSpPr>
        <p:spPr>
          <a:xfrm>
            <a:off x="687389" y="4347148"/>
            <a:ext cx="5483225" cy="4111365"/>
          </a:xfrm>
          <a:noFill/>
        </p:spPr>
        <p:txBody>
          <a:bodyPr/>
          <a:lstStyle/>
          <a:p>
            <a:pPr eaLnBrk="1" hangingPunct="1"/>
            <a:endParaRPr lang="en-GB" smtClean="0"/>
          </a:p>
        </p:txBody>
      </p:sp>
    </p:spTree>
    <p:extLst>
      <p:ext uri="{BB962C8B-B14F-4D97-AF65-F5344CB8AC3E}">
        <p14:creationId xmlns:p14="http://schemas.microsoft.com/office/powerpoint/2010/main" val="920678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FF953D-1973-4C23-91A3-11CC4C4CCA8C}" type="slidenum">
              <a:rPr lang="en-US" smtClean="0"/>
              <a:pPr/>
              <a:t>59</a:t>
            </a:fld>
            <a:endParaRPr lang="en-US"/>
          </a:p>
        </p:txBody>
      </p:sp>
    </p:spTree>
    <p:extLst>
      <p:ext uri="{BB962C8B-B14F-4D97-AF65-F5344CB8AC3E}">
        <p14:creationId xmlns:p14="http://schemas.microsoft.com/office/powerpoint/2010/main" val="23013847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Rot="1" noChangeAspect="1" noChangeArrowheads="1" noTextEdit="1"/>
          </p:cNvSpPr>
          <p:nvPr>
            <p:ph type="sldImg"/>
          </p:nvPr>
        </p:nvSpPr>
        <p:spPr>
          <a:ln/>
        </p:spPr>
      </p:sp>
      <p:sp>
        <p:nvSpPr>
          <p:cNvPr id="462851" name="Rectangle 3"/>
          <p:cNvSpPr>
            <a:spLocks noGrp="1" noChangeArrowheads="1"/>
          </p:cNvSpPr>
          <p:nvPr>
            <p:ph type="body" idx="1"/>
          </p:nvPr>
        </p:nvSpPr>
        <p:spPr>
          <a:xfrm>
            <a:off x="687389" y="4347148"/>
            <a:ext cx="5483225" cy="4111365"/>
          </a:xfrm>
          <a:noFill/>
        </p:spPr>
        <p:txBody>
          <a:bodyPr/>
          <a:lstStyle/>
          <a:p>
            <a:pPr eaLnBrk="1" hangingPunct="1"/>
            <a:endParaRPr lang="en-GB" smtClean="0"/>
          </a:p>
        </p:txBody>
      </p:sp>
    </p:spTree>
    <p:extLst>
      <p:ext uri="{BB962C8B-B14F-4D97-AF65-F5344CB8AC3E}">
        <p14:creationId xmlns:p14="http://schemas.microsoft.com/office/powerpoint/2010/main" val="7767913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FF953D-1973-4C23-91A3-11CC4C4CCA8C}" type="slidenum">
              <a:rPr lang="en-US" smtClean="0"/>
              <a:pPr/>
              <a:t>71</a:t>
            </a:fld>
            <a:endParaRPr lang="en-US"/>
          </a:p>
        </p:txBody>
      </p:sp>
    </p:spTree>
    <p:extLst>
      <p:ext uri="{BB962C8B-B14F-4D97-AF65-F5344CB8AC3E}">
        <p14:creationId xmlns:p14="http://schemas.microsoft.com/office/powerpoint/2010/main" val="204838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main Home Page of Vision, every user can have its own home page based on the requirement.</a:t>
            </a:r>
            <a:endParaRPr lang="en-US" dirty="0"/>
          </a:p>
        </p:txBody>
      </p:sp>
      <p:sp>
        <p:nvSpPr>
          <p:cNvPr id="4" name="Slide Number Placeholder 3"/>
          <p:cNvSpPr>
            <a:spLocks noGrp="1"/>
          </p:cNvSpPr>
          <p:nvPr>
            <p:ph type="sldNum" sz="quarter" idx="10"/>
          </p:nvPr>
        </p:nvSpPr>
        <p:spPr/>
        <p:txBody>
          <a:bodyPr/>
          <a:lstStyle/>
          <a:p>
            <a:fld id="{38FF953D-1973-4C23-91A3-11CC4C4CCA8C}" type="slidenum">
              <a:rPr lang="en-US" smtClean="0"/>
              <a:pPr/>
              <a:t>3</a:t>
            </a:fld>
            <a:endParaRPr lang="en-US"/>
          </a:p>
        </p:txBody>
      </p:sp>
    </p:spTree>
    <p:extLst>
      <p:ext uri="{BB962C8B-B14F-4D97-AF65-F5344CB8AC3E}">
        <p14:creationId xmlns:p14="http://schemas.microsoft.com/office/powerpoint/2010/main" val="3004903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Rot="1" noChangeAspect="1" noChangeArrowheads="1" noTextEdit="1"/>
          </p:cNvSpPr>
          <p:nvPr>
            <p:ph type="sldImg"/>
          </p:nvPr>
        </p:nvSpPr>
        <p:spPr>
          <a:ln/>
        </p:spPr>
      </p:sp>
      <p:sp>
        <p:nvSpPr>
          <p:cNvPr id="462851" name="Rectangle 3"/>
          <p:cNvSpPr>
            <a:spLocks noGrp="1" noChangeArrowheads="1"/>
          </p:cNvSpPr>
          <p:nvPr>
            <p:ph type="body" idx="1"/>
          </p:nvPr>
        </p:nvSpPr>
        <p:spPr>
          <a:xfrm>
            <a:off x="687389" y="4347148"/>
            <a:ext cx="5483225" cy="4111365"/>
          </a:xfrm>
          <a:noFill/>
        </p:spPr>
        <p:txBody>
          <a:bodyPr/>
          <a:lstStyle/>
          <a:p>
            <a:pPr eaLnBrk="1" hangingPunct="1"/>
            <a:endParaRPr lang="en-GB" smtClean="0"/>
          </a:p>
        </p:txBody>
      </p:sp>
    </p:spTree>
    <p:extLst>
      <p:ext uri="{BB962C8B-B14F-4D97-AF65-F5344CB8AC3E}">
        <p14:creationId xmlns:p14="http://schemas.microsoft.com/office/powerpoint/2010/main" val="2607690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FF953D-1973-4C23-91A3-11CC4C4CCA8C}" type="slidenum">
              <a:rPr lang="en-US" smtClean="0"/>
              <a:pPr/>
              <a:t>78</a:t>
            </a:fld>
            <a:endParaRPr lang="en-US"/>
          </a:p>
        </p:txBody>
      </p:sp>
    </p:spTree>
    <p:extLst>
      <p:ext uri="{BB962C8B-B14F-4D97-AF65-F5344CB8AC3E}">
        <p14:creationId xmlns:p14="http://schemas.microsoft.com/office/powerpoint/2010/main" val="10256430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Rot="1" noChangeAspect="1" noChangeArrowheads="1" noTextEdit="1"/>
          </p:cNvSpPr>
          <p:nvPr>
            <p:ph type="sldImg"/>
          </p:nvPr>
        </p:nvSpPr>
        <p:spPr>
          <a:ln/>
        </p:spPr>
      </p:sp>
      <p:sp>
        <p:nvSpPr>
          <p:cNvPr id="462851" name="Rectangle 3"/>
          <p:cNvSpPr>
            <a:spLocks noGrp="1" noChangeArrowheads="1"/>
          </p:cNvSpPr>
          <p:nvPr>
            <p:ph type="body" idx="1"/>
          </p:nvPr>
        </p:nvSpPr>
        <p:spPr>
          <a:xfrm>
            <a:off x="687389" y="4347148"/>
            <a:ext cx="5483225" cy="4111365"/>
          </a:xfrm>
          <a:noFill/>
        </p:spPr>
        <p:txBody>
          <a:bodyPr/>
          <a:lstStyle/>
          <a:p>
            <a:pPr eaLnBrk="1" hangingPunct="1"/>
            <a:endParaRPr lang="en-GB" smtClean="0"/>
          </a:p>
        </p:txBody>
      </p:sp>
    </p:spTree>
    <p:extLst>
      <p:ext uri="{BB962C8B-B14F-4D97-AF65-F5344CB8AC3E}">
        <p14:creationId xmlns:p14="http://schemas.microsoft.com/office/powerpoint/2010/main" val="24231721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FF953D-1973-4C23-91A3-11CC4C4CCA8C}" type="slidenum">
              <a:rPr lang="en-US" smtClean="0"/>
              <a:pPr/>
              <a:t>84</a:t>
            </a:fld>
            <a:endParaRPr lang="en-US"/>
          </a:p>
        </p:txBody>
      </p:sp>
    </p:spTree>
    <p:extLst>
      <p:ext uri="{BB962C8B-B14F-4D97-AF65-F5344CB8AC3E}">
        <p14:creationId xmlns:p14="http://schemas.microsoft.com/office/powerpoint/2010/main" val="2309720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Rot="1" noChangeAspect="1" noChangeArrowheads="1" noTextEdit="1"/>
          </p:cNvSpPr>
          <p:nvPr>
            <p:ph type="sldImg"/>
          </p:nvPr>
        </p:nvSpPr>
        <p:spPr>
          <a:ln/>
        </p:spPr>
      </p:sp>
      <p:sp>
        <p:nvSpPr>
          <p:cNvPr id="462851" name="Rectangle 3"/>
          <p:cNvSpPr>
            <a:spLocks noGrp="1" noChangeArrowheads="1"/>
          </p:cNvSpPr>
          <p:nvPr>
            <p:ph type="body" idx="1"/>
          </p:nvPr>
        </p:nvSpPr>
        <p:spPr>
          <a:xfrm>
            <a:off x="687389" y="4347148"/>
            <a:ext cx="5483225" cy="4111365"/>
          </a:xfrm>
          <a:noFill/>
        </p:spPr>
        <p:txBody>
          <a:bodyPr/>
          <a:lstStyle/>
          <a:p>
            <a:pPr eaLnBrk="1" hangingPunct="1"/>
            <a:endParaRPr lang="en-GB" smtClean="0"/>
          </a:p>
        </p:txBody>
      </p:sp>
    </p:spTree>
    <p:extLst>
      <p:ext uri="{BB962C8B-B14F-4D97-AF65-F5344CB8AC3E}">
        <p14:creationId xmlns:p14="http://schemas.microsoft.com/office/powerpoint/2010/main" val="2905068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FF953D-1973-4C23-91A3-11CC4C4CCA8C}" type="slidenum">
              <a:rPr lang="en-US" smtClean="0"/>
              <a:pPr/>
              <a:t>88</a:t>
            </a:fld>
            <a:endParaRPr lang="en-US"/>
          </a:p>
        </p:txBody>
      </p:sp>
    </p:spTree>
    <p:extLst>
      <p:ext uri="{BB962C8B-B14F-4D97-AF65-F5344CB8AC3E}">
        <p14:creationId xmlns:p14="http://schemas.microsoft.com/office/powerpoint/2010/main" val="25847603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FF953D-1973-4C23-91A3-11CC4C4CCA8C}" type="slidenum">
              <a:rPr lang="en-US" smtClean="0"/>
              <a:pPr/>
              <a:t>91</a:t>
            </a:fld>
            <a:endParaRPr lang="en-US"/>
          </a:p>
        </p:txBody>
      </p:sp>
    </p:spTree>
    <p:extLst>
      <p:ext uri="{BB962C8B-B14F-4D97-AF65-F5344CB8AC3E}">
        <p14:creationId xmlns:p14="http://schemas.microsoft.com/office/powerpoint/2010/main" val="33136452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FF953D-1973-4C23-91A3-11CC4C4CCA8C}" type="slidenum">
              <a:rPr lang="en-US" smtClean="0"/>
              <a:pPr/>
              <a:t>92</a:t>
            </a:fld>
            <a:endParaRPr lang="en-US"/>
          </a:p>
        </p:txBody>
      </p:sp>
    </p:spTree>
    <p:extLst>
      <p:ext uri="{BB962C8B-B14F-4D97-AF65-F5344CB8AC3E}">
        <p14:creationId xmlns:p14="http://schemas.microsoft.com/office/powerpoint/2010/main" val="8058363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FF953D-1973-4C23-91A3-11CC4C4CCA8C}" type="slidenum">
              <a:rPr lang="en-US" smtClean="0"/>
              <a:pPr/>
              <a:t>111</a:t>
            </a:fld>
            <a:endParaRPr lang="en-US"/>
          </a:p>
        </p:txBody>
      </p:sp>
    </p:spTree>
    <p:extLst>
      <p:ext uri="{BB962C8B-B14F-4D97-AF65-F5344CB8AC3E}">
        <p14:creationId xmlns:p14="http://schemas.microsoft.com/office/powerpoint/2010/main" val="19310579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FF953D-1973-4C23-91A3-11CC4C4CCA8C}" type="slidenum">
              <a:rPr lang="en-US" smtClean="0"/>
              <a:pPr/>
              <a:t>112</a:t>
            </a:fld>
            <a:endParaRPr lang="en-US"/>
          </a:p>
        </p:txBody>
      </p:sp>
    </p:spTree>
    <p:extLst>
      <p:ext uri="{BB962C8B-B14F-4D97-AF65-F5344CB8AC3E}">
        <p14:creationId xmlns:p14="http://schemas.microsoft.com/office/powerpoint/2010/main" val="3661249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 left side of the screen is the Widgets panel, you can drag and drop any available widgets on this home page.</a:t>
            </a:r>
          </a:p>
          <a:p>
            <a:endParaRPr lang="en-US" dirty="0"/>
          </a:p>
        </p:txBody>
      </p:sp>
      <p:sp>
        <p:nvSpPr>
          <p:cNvPr id="4" name="Slide Number Placeholder 3"/>
          <p:cNvSpPr>
            <a:spLocks noGrp="1"/>
          </p:cNvSpPr>
          <p:nvPr>
            <p:ph type="sldNum" sz="quarter" idx="10"/>
          </p:nvPr>
        </p:nvSpPr>
        <p:spPr/>
        <p:txBody>
          <a:bodyPr/>
          <a:lstStyle/>
          <a:p>
            <a:fld id="{38FF953D-1973-4C23-91A3-11CC4C4CCA8C}" type="slidenum">
              <a:rPr lang="en-US" smtClean="0"/>
              <a:pPr/>
              <a:t>4</a:t>
            </a:fld>
            <a:endParaRPr lang="en-US"/>
          </a:p>
        </p:txBody>
      </p:sp>
    </p:spTree>
    <p:extLst>
      <p:ext uri="{BB962C8B-B14F-4D97-AF65-F5344CB8AC3E}">
        <p14:creationId xmlns:p14="http://schemas.microsoft.com/office/powerpoint/2010/main" val="1597572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FF953D-1973-4C23-91A3-11CC4C4CCA8C}" type="slidenum">
              <a:rPr lang="en-US" smtClean="0"/>
              <a:pPr/>
              <a:t>118</a:t>
            </a:fld>
            <a:endParaRPr lang="en-US"/>
          </a:p>
        </p:txBody>
      </p:sp>
    </p:spTree>
    <p:extLst>
      <p:ext uri="{BB962C8B-B14F-4D97-AF65-F5344CB8AC3E}">
        <p14:creationId xmlns:p14="http://schemas.microsoft.com/office/powerpoint/2010/main" val="25807569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FF953D-1973-4C23-91A3-11CC4C4CCA8C}" type="slidenum">
              <a:rPr lang="en-US" smtClean="0"/>
              <a:pPr/>
              <a:t>120</a:t>
            </a:fld>
            <a:endParaRPr lang="en-US"/>
          </a:p>
        </p:txBody>
      </p:sp>
    </p:spTree>
    <p:extLst>
      <p:ext uri="{BB962C8B-B14F-4D97-AF65-F5344CB8AC3E}">
        <p14:creationId xmlns:p14="http://schemas.microsoft.com/office/powerpoint/2010/main" val="3480926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FF953D-1973-4C23-91A3-11CC4C4CCA8C}" type="slidenum">
              <a:rPr lang="en-US" smtClean="0"/>
              <a:pPr/>
              <a:t>123</a:t>
            </a:fld>
            <a:endParaRPr lang="en-US"/>
          </a:p>
        </p:txBody>
      </p:sp>
    </p:spTree>
    <p:extLst>
      <p:ext uri="{BB962C8B-B14F-4D97-AF65-F5344CB8AC3E}">
        <p14:creationId xmlns:p14="http://schemas.microsoft.com/office/powerpoint/2010/main" val="40916764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FF953D-1973-4C23-91A3-11CC4C4CCA8C}" type="slidenum">
              <a:rPr lang="en-US" smtClean="0"/>
              <a:pPr/>
              <a:t>125</a:t>
            </a:fld>
            <a:endParaRPr lang="en-US"/>
          </a:p>
        </p:txBody>
      </p:sp>
    </p:spTree>
    <p:extLst>
      <p:ext uri="{BB962C8B-B14F-4D97-AF65-F5344CB8AC3E}">
        <p14:creationId xmlns:p14="http://schemas.microsoft.com/office/powerpoint/2010/main" val="23141033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FF953D-1973-4C23-91A3-11CC4C4CCA8C}" type="slidenum">
              <a:rPr lang="en-US" smtClean="0"/>
              <a:pPr/>
              <a:t>130</a:t>
            </a:fld>
            <a:endParaRPr lang="en-US"/>
          </a:p>
        </p:txBody>
      </p:sp>
    </p:spTree>
    <p:extLst>
      <p:ext uri="{BB962C8B-B14F-4D97-AF65-F5344CB8AC3E}">
        <p14:creationId xmlns:p14="http://schemas.microsoft.com/office/powerpoint/2010/main" val="6765101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FF953D-1973-4C23-91A3-11CC4C4CCA8C}" type="slidenum">
              <a:rPr lang="en-US" smtClean="0"/>
              <a:pPr/>
              <a:t>135</a:t>
            </a:fld>
            <a:endParaRPr lang="en-US"/>
          </a:p>
        </p:txBody>
      </p:sp>
    </p:spTree>
    <p:extLst>
      <p:ext uri="{BB962C8B-B14F-4D97-AF65-F5344CB8AC3E}">
        <p14:creationId xmlns:p14="http://schemas.microsoft.com/office/powerpoint/2010/main" val="41341528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FF953D-1973-4C23-91A3-11CC4C4CCA8C}" type="slidenum">
              <a:rPr lang="en-US" smtClean="0"/>
              <a:pPr/>
              <a:t>138</a:t>
            </a:fld>
            <a:endParaRPr lang="en-US"/>
          </a:p>
        </p:txBody>
      </p:sp>
    </p:spTree>
    <p:extLst>
      <p:ext uri="{BB962C8B-B14F-4D97-AF65-F5344CB8AC3E}">
        <p14:creationId xmlns:p14="http://schemas.microsoft.com/office/powerpoint/2010/main" val="11858920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the MGT reference page first</a:t>
            </a:r>
            <a:endParaRPr lang="en-US" dirty="0"/>
          </a:p>
        </p:txBody>
      </p:sp>
      <p:sp>
        <p:nvSpPr>
          <p:cNvPr id="4" name="Slide Number Placeholder 3"/>
          <p:cNvSpPr>
            <a:spLocks noGrp="1"/>
          </p:cNvSpPr>
          <p:nvPr>
            <p:ph type="sldNum" sz="quarter" idx="10"/>
          </p:nvPr>
        </p:nvSpPr>
        <p:spPr/>
        <p:txBody>
          <a:bodyPr/>
          <a:lstStyle/>
          <a:p>
            <a:fld id="{38FF953D-1973-4C23-91A3-11CC4C4CCA8C}" type="slidenum">
              <a:rPr lang="en-US" smtClean="0"/>
              <a:pPr/>
              <a:t>140</a:t>
            </a:fld>
            <a:endParaRPr lang="en-US"/>
          </a:p>
        </p:txBody>
      </p:sp>
    </p:spTree>
    <p:extLst>
      <p:ext uri="{BB962C8B-B14F-4D97-AF65-F5344CB8AC3E}">
        <p14:creationId xmlns:p14="http://schemas.microsoft.com/office/powerpoint/2010/main" val="4145027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FF953D-1973-4C23-91A3-11CC4C4CCA8C}" type="slidenum">
              <a:rPr lang="en-US" smtClean="0"/>
              <a:pPr/>
              <a:t>5</a:t>
            </a:fld>
            <a:endParaRPr lang="en-US"/>
          </a:p>
        </p:txBody>
      </p:sp>
    </p:spTree>
    <p:extLst>
      <p:ext uri="{BB962C8B-B14F-4D97-AF65-F5344CB8AC3E}">
        <p14:creationId xmlns:p14="http://schemas.microsoft.com/office/powerpoint/2010/main" val="917319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FF953D-1973-4C23-91A3-11CC4C4CCA8C}" type="slidenum">
              <a:rPr lang="en-US" smtClean="0"/>
              <a:pPr/>
              <a:t>6</a:t>
            </a:fld>
            <a:endParaRPr lang="en-US"/>
          </a:p>
        </p:txBody>
      </p:sp>
    </p:spTree>
    <p:extLst>
      <p:ext uri="{BB962C8B-B14F-4D97-AF65-F5344CB8AC3E}">
        <p14:creationId xmlns:p14="http://schemas.microsoft.com/office/powerpoint/2010/main" val="2670707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FF953D-1973-4C23-91A3-11CC4C4CCA8C}" type="slidenum">
              <a:rPr lang="en-US" smtClean="0"/>
              <a:pPr/>
              <a:t>7</a:t>
            </a:fld>
            <a:endParaRPr lang="en-US"/>
          </a:p>
        </p:txBody>
      </p:sp>
    </p:spTree>
    <p:extLst>
      <p:ext uri="{BB962C8B-B14F-4D97-AF65-F5344CB8AC3E}">
        <p14:creationId xmlns:p14="http://schemas.microsoft.com/office/powerpoint/2010/main" val="3806107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FF953D-1973-4C23-91A3-11CC4C4CCA8C}" type="slidenum">
              <a:rPr lang="en-US" smtClean="0"/>
              <a:pPr/>
              <a:t>8</a:t>
            </a:fld>
            <a:endParaRPr lang="en-US"/>
          </a:p>
        </p:txBody>
      </p:sp>
    </p:spTree>
    <p:extLst>
      <p:ext uri="{BB962C8B-B14F-4D97-AF65-F5344CB8AC3E}">
        <p14:creationId xmlns:p14="http://schemas.microsoft.com/office/powerpoint/2010/main" val="2934627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FF953D-1973-4C23-91A3-11CC4C4CCA8C}" type="slidenum">
              <a:rPr lang="en-US" smtClean="0"/>
              <a:pPr/>
              <a:t>9</a:t>
            </a:fld>
            <a:endParaRPr lang="en-US"/>
          </a:p>
        </p:txBody>
      </p:sp>
    </p:spTree>
    <p:extLst>
      <p:ext uri="{BB962C8B-B14F-4D97-AF65-F5344CB8AC3E}">
        <p14:creationId xmlns:p14="http://schemas.microsoft.com/office/powerpoint/2010/main" val="3144911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www.sunoida.com</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6FCD20E-AED7-489E-82CE-65BD5703E3F2}"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www.sunoida.com</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6FCD20E-AED7-489E-82CE-65BD5703E3F2}"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Rectangle 36"/>
          <p:cNvSpPr>
            <a:spLocks noChangeArrowheads="1"/>
          </p:cNvSpPr>
          <p:nvPr userDrawn="1"/>
        </p:nvSpPr>
        <p:spPr bwMode="auto">
          <a:xfrm>
            <a:off x="609600" y="762000"/>
            <a:ext cx="7848600" cy="5334000"/>
          </a:xfrm>
          <a:prstGeom prst="rect">
            <a:avLst/>
          </a:prstGeom>
          <a:noFill/>
          <a:ln w="69850">
            <a:solidFill>
              <a:srgbClr val="0B2E8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3" name="Picture 33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06067" y="914401"/>
            <a:ext cx="2076630" cy="70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38"/>
          <p:cNvSpPr txBox="1">
            <a:spLocks noChangeArrowheads="1"/>
          </p:cNvSpPr>
          <p:nvPr userDrawn="1"/>
        </p:nvSpPr>
        <p:spPr bwMode="auto">
          <a:xfrm>
            <a:off x="5791200" y="5638800"/>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b="1">
                <a:solidFill>
                  <a:schemeClr val="tx1"/>
                </a:solidFill>
                <a:latin typeface="Calibri" pitchFamily="34" charset="0"/>
              </a:defRPr>
            </a:lvl1pPr>
            <a:lvl2pPr marL="742950" indent="-285750">
              <a:defRPr sz="1200" b="1">
                <a:solidFill>
                  <a:schemeClr val="tx1"/>
                </a:solidFill>
                <a:latin typeface="Calibri" pitchFamily="34" charset="0"/>
              </a:defRPr>
            </a:lvl2pPr>
            <a:lvl3pPr marL="1143000" indent="-228600">
              <a:defRPr sz="1200" b="1">
                <a:solidFill>
                  <a:schemeClr val="tx1"/>
                </a:solidFill>
                <a:latin typeface="Calibri" pitchFamily="34" charset="0"/>
              </a:defRPr>
            </a:lvl3pPr>
            <a:lvl4pPr marL="1600200" indent="-228600">
              <a:defRPr sz="1200" b="1">
                <a:solidFill>
                  <a:schemeClr val="tx1"/>
                </a:solidFill>
                <a:latin typeface="Calibri" pitchFamily="34" charset="0"/>
              </a:defRPr>
            </a:lvl4pPr>
            <a:lvl5pPr marL="2057400" indent="-228600">
              <a:defRPr sz="1200" b="1">
                <a:solidFill>
                  <a:schemeClr val="tx1"/>
                </a:solidFill>
                <a:latin typeface="Calibri" pitchFamily="34" charset="0"/>
              </a:defRPr>
            </a:lvl5pPr>
            <a:lvl6pPr marL="2514600" indent="-228600" eaLnBrk="0" fontAlgn="base" hangingPunct="0">
              <a:spcBef>
                <a:spcPct val="0"/>
              </a:spcBef>
              <a:spcAft>
                <a:spcPct val="0"/>
              </a:spcAft>
              <a:defRPr sz="1200" b="1">
                <a:solidFill>
                  <a:schemeClr val="tx1"/>
                </a:solidFill>
                <a:latin typeface="Calibri" pitchFamily="34" charset="0"/>
              </a:defRPr>
            </a:lvl6pPr>
            <a:lvl7pPr marL="2971800" indent="-228600" eaLnBrk="0" fontAlgn="base" hangingPunct="0">
              <a:spcBef>
                <a:spcPct val="0"/>
              </a:spcBef>
              <a:spcAft>
                <a:spcPct val="0"/>
              </a:spcAft>
              <a:defRPr sz="1200" b="1">
                <a:solidFill>
                  <a:schemeClr val="tx1"/>
                </a:solidFill>
                <a:latin typeface="Calibri" pitchFamily="34" charset="0"/>
              </a:defRPr>
            </a:lvl7pPr>
            <a:lvl8pPr marL="3429000" indent="-228600" eaLnBrk="0" fontAlgn="base" hangingPunct="0">
              <a:spcBef>
                <a:spcPct val="0"/>
              </a:spcBef>
              <a:spcAft>
                <a:spcPct val="0"/>
              </a:spcAft>
              <a:defRPr sz="1200" b="1">
                <a:solidFill>
                  <a:schemeClr val="tx1"/>
                </a:solidFill>
                <a:latin typeface="Calibri" pitchFamily="34" charset="0"/>
              </a:defRPr>
            </a:lvl8pPr>
            <a:lvl9pPr marL="3886200" indent="-228600" eaLnBrk="0" fontAlgn="base" hangingPunct="0">
              <a:spcBef>
                <a:spcPct val="0"/>
              </a:spcBef>
              <a:spcAft>
                <a:spcPct val="0"/>
              </a:spcAft>
              <a:defRPr sz="1200" b="1">
                <a:solidFill>
                  <a:schemeClr val="tx1"/>
                </a:solidFill>
                <a:latin typeface="Calibri" pitchFamily="34" charset="0"/>
              </a:defRPr>
            </a:lvl9pPr>
          </a:lstStyle>
          <a:p>
            <a:pPr>
              <a:spcBef>
                <a:spcPct val="50000"/>
              </a:spcBef>
              <a:defRPr/>
            </a:pPr>
            <a:r>
              <a:rPr lang="en-US" sz="2400" smtClean="0">
                <a:solidFill>
                  <a:srgbClr val="0B2E82"/>
                </a:solidFill>
                <a:cs typeface="Calibri" pitchFamily="34" charset="0"/>
              </a:rPr>
              <a:t>www.sunoida.com</a:t>
            </a:r>
            <a:endParaRPr lang="en-GB" sz="2400" smtClean="0">
              <a:solidFill>
                <a:srgbClr val="0B2E82"/>
              </a:solidFill>
              <a:cs typeface="Calibri" pitchFamily="34" charset="0"/>
            </a:endParaRPr>
          </a:p>
        </p:txBody>
      </p:sp>
      <p:pic>
        <p:nvPicPr>
          <p:cNvPr id="5" name="Picture 3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85800" y="903288"/>
            <a:ext cx="1371600" cy="64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3610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smtClean="0"/>
              <a:t>www.sunoida.com</a:t>
            </a: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6FCD20E-AED7-489E-82CE-65BD5703E3F2}"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r>
              <a:rPr lang="en-US" smtClean="0"/>
              <a:t>www.sunoida.com</a:t>
            </a:r>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D6FCD20E-AED7-489E-82CE-65BD5703E3F2}"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r>
              <a:rPr lang="en-US" smtClean="0"/>
              <a:t>www.sunoida.com</a:t>
            </a:r>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D6FCD20E-AED7-489E-82CE-65BD5703E3F2}"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r>
              <a:rPr lang="en-US" smtClean="0"/>
              <a:t>www.sunoida.com</a:t>
            </a:r>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D6FCD20E-AED7-489E-82CE-65BD5703E3F2}"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smtClean="0"/>
              <a:t>www.sunoida.com</a:t>
            </a: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6FCD20E-AED7-489E-82CE-65BD5703E3F2}"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smtClean="0"/>
              <a:t>www.sunoida.com</a:t>
            </a: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6FCD20E-AED7-489E-82CE-65BD5703E3F2}"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 y="990600"/>
            <a:ext cx="7010400" cy="609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828800"/>
            <a:ext cx="8229600" cy="42973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descr="SUNOIDA-19578-FinalLogoD5L1.png"/>
          <p:cNvPicPr>
            <a:picLocks noChangeAspect="1"/>
          </p:cNvPicPr>
          <p:nvPr userDrawn="1"/>
        </p:nvPicPr>
        <p:blipFill>
          <a:blip r:embed="rId14" cstate="print"/>
          <a:stretch>
            <a:fillRect/>
          </a:stretch>
        </p:blipFill>
        <p:spPr>
          <a:xfrm>
            <a:off x="920" y="0"/>
            <a:ext cx="1797555" cy="609600"/>
          </a:xfrm>
          <a:prstGeom prst="rect">
            <a:avLst/>
          </a:prstGeom>
        </p:spPr>
      </p:pic>
      <p:cxnSp>
        <p:nvCxnSpPr>
          <p:cNvPr id="7" name="Straight Connector 6"/>
          <p:cNvCxnSpPr/>
          <p:nvPr userDrawn="1"/>
        </p:nvCxnSpPr>
        <p:spPr>
          <a:xfrm>
            <a:off x="0" y="838200"/>
            <a:ext cx="9144000" cy="0"/>
          </a:xfrm>
          <a:prstGeom prst="line">
            <a:avLst/>
          </a:prstGeom>
          <a:effectLst>
            <a:outerShdw blurRad="40000" dist="20000" dir="5400000" rotWithShape="0">
              <a:srgbClr val="000000">
                <a:alpha val="38000"/>
              </a:srgbClr>
            </a:outerShdw>
            <a:reflection blurRad="6350" stA="52000" endA="300" endPos="35000" dir="5400000" sy="-100000" algn="bl" rotWithShape="0"/>
          </a:effectLst>
        </p:spPr>
        <p:style>
          <a:lnRef idx="2">
            <a:schemeClr val="accent2"/>
          </a:lnRef>
          <a:fillRef idx="0">
            <a:schemeClr val="accent2"/>
          </a:fillRef>
          <a:effectRef idx="1">
            <a:schemeClr val="accent2"/>
          </a:effectRef>
          <a:fontRef idx="minor">
            <a:schemeClr val="tx1"/>
          </a:fontRef>
        </p:style>
      </p:cxnSp>
      <p:pic>
        <p:nvPicPr>
          <p:cNvPr id="4" name="Picture 3" descr="Separated-04.jpg"/>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7613904" y="70104"/>
            <a:ext cx="1453896" cy="691896"/>
          </a:xfrm>
          <a:prstGeom prst="rect">
            <a:avLst/>
          </a:prstGeom>
        </p:spPr>
      </p:pic>
      <p:grpSp>
        <p:nvGrpSpPr>
          <p:cNvPr id="9" name="Group 11"/>
          <p:cNvGrpSpPr>
            <a:grpSpLocks/>
          </p:cNvGrpSpPr>
          <p:nvPr userDrawn="1"/>
        </p:nvGrpSpPr>
        <p:grpSpPr bwMode="auto">
          <a:xfrm>
            <a:off x="-8965" y="6629365"/>
            <a:ext cx="9152965" cy="237600"/>
            <a:chOff x="0" y="15588"/>
            <a:chExt cx="12308" cy="249"/>
          </a:xfrm>
        </p:grpSpPr>
        <p:sp>
          <p:nvSpPr>
            <p:cNvPr id="10" name="Rectangle 12"/>
            <p:cNvSpPr>
              <a:spLocks noChangeArrowheads="1"/>
            </p:cNvSpPr>
            <p:nvPr/>
          </p:nvSpPr>
          <p:spPr bwMode="auto">
            <a:xfrm>
              <a:off x="0" y="15589"/>
              <a:ext cx="3034" cy="248"/>
            </a:xfrm>
            <a:prstGeom prst="rect">
              <a:avLst/>
            </a:prstGeom>
            <a:solidFill>
              <a:srgbClr val="0C2E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2000" tIns="0" rIns="72000" bIns="0" numCol="1" anchor="t" anchorCtr="0" compatLnSpc="1">
              <a:prstTxWarp prst="textNoShape">
                <a:avLst/>
              </a:prstTxWarp>
            </a:bodyPr>
            <a:lstStyle/>
            <a:p>
              <a:endParaRPr lang="en-US"/>
            </a:p>
          </p:txBody>
        </p:sp>
        <p:sp>
          <p:nvSpPr>
            <p:cNvPr id="11" name="Rectangle 13"/>
            <p:cNvSpPr>
              <a:spLocks noChangeArrowheads="1"/>
            </p:cNvSpPr>
            <p:nvPr/>
          </p:nvSpPr>
          <p:spPr bwMode="auto">
            <a:xfrm>
              <a:off x="3030" y="15588"/>
              <a:ext cx="3098" cy="248"/>
            </a:xfrm>
            <a:prstGeom prst="rect">
              <a:avLst/>
            </a:prstGeom>
            <a:solidFill>
              <a:srgbClr val="B213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2000" tIns="0" rIns="72000" bIns="0" numCol="1" anchor="t" anchorCtr="0" compatLnSpc="1">
              <a:prstTxWarp prst="textNoShape">
                <a:avLst/>
              </a:prstTxWarp>
            </a:bodyPr>
            <a:lstStyle/>
            <a:p>
              <a:endParaRPr lang="en-US"/>
            </a:p>
          </p:txBody>
        </p:sp>
        <p:sp>
          <p:nvSpPr>
            <p:cNvPr id="12" name="Rectangle 14"/>
            <p:cNvSpPr>
              <a:spLocks noChangeArrowheads="1"/>
            </p:cNvSpPr>
            <p:nvPr/>
          </p:nvSpPr>
          <p:spPr bwMode="auto">
            <a:xfrm>
              <a:off x="6132" y="15588"/>
              <a:ext cx="3098" cy="248"/>
            </a:xfrm>
            <a:prstGeom prst="rect">
              <a:avLst/>
            </a:prstGeom>
            <a:solidFill>
              <a:srgbClr val="01A8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2000" tIns="0" rIns="72000" bIns="0" numCol="1" anchor="t" anchorCtr="0" compatLnSpc="1">
              <a:prstTxWarp prst="textNoShape">
                <a:avLst/>
              </a:prstTxWarp>
            </a:bodyPr>
            <a:lstStyle/>
            <a:p>
              <a:endParaRPr lang="en-US"/>
            </a:p>
          </p:txBody>
        </p:sp>
        <p:sp>
          <p:nvSpPr>
            <p:cNvPr id="13" name="Rectangle 15"/>
            <p:cNvSpPr>
              <a:spLocks noChangeArrowheads="1"/>
            </p:cNvSpPr>
            <p:nvPr/>
          </p:nvSpPr>
          <p:spPr bwMode="auto">
            <a:xfrm>
              <a:off x="9210" y="15588"/>
              <a:ext cx="3098" cy="248"/>
            </a:xfrm>
            <a:prstGeom prst="rect">
              <a:avLst/>
            </a:prstGeom>
            <a:solidFill>
              <a:srgbClr val="ED7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2000" tIns="0" rIns="72000" bIns="0" numCol="1" anchor="t" anchorCtr="0" compatLnSpc="1">
              <a:prstTxWarp prst="textNoShape">
                <a:avLst/>
              </a:prstTxWarp>
            </a:bodyPr>
            <a:lstStyle/>
            <a:p>
              <a:endParaRPr lang="en-US"/>
            </a:p>
          </p:txBody>
        </p:sp>
      </p:grpSp>
      <p:sp>
        <p:nvSpPr>
          <p:cNvPr id="17" name="Text Box 16"/>
          <p:cNvSpPr txBox="1">
            <a:spLocks noChangeArrowheads="1"/>
          </p:cNvSpPr>
          <p:nvPr userDrawn="1"/>
        </p:nvSpPr>
        <p:spPr bwMode="auto">
          <a:xfrm>
            <a:off x="7974455" y="6614122"/>
            <a:ext cx="1245745" cy="270773"/>
          </a:xfrm>
          <a:prstGeom prst="rect">
            <a:avLst/>
          </a:prstGeom>
          <a:noFill/>
          <a:ln w="9525">
            <a:noFill/>
            <a:miter lim="800000"/>
            <a:headEnd/>
            <a:tailEnd/>
          </a:ln>
        </p:spPr>
        <p:txBody>
          <a:bodyPr wrap="none" lIns="100511" tIns="50257" rIns="100511" bIns="50257">
            <a:spAutoFit/>
          </a:bodyPr>
          <a:lstStyle/>
          <a:p>
            <a:pPr algn="ctr" eaLnBrk="0" hangingPunct="0">
              <a:spcBef>
                <a:spcPct val="50000"/>
              </a:spcBef>
              <a:defRPr/>
            </a:pPr>
            <a:fld id="{1198E430-548D-44EA-9939-98882FDB5379}" type="slidenum">
              <a:rPr lang="en-US" sz="1100">
                <a:latin typeface="Arial" charset="0"/>
              </a:rPr>
              <a:pPr algn="ctr" eaLnBrk="0" hangingPunct="0">
                <a:spcBef>
                  <a:spcPct val="50000"/>
                </a:spcBef>
                <a:defRPr/>
              </a:pPr>
              <a:t>‹#›</a:t>
            </a:fld>
            <a:r>
              <a:rPr lang="en-US" sz="1100" dirty="0">
                <a:latin typeface="Arial" charset="0"/>
              </a:rPr>
              <a:t> - Confidential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1.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14.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1.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image" Target="../media/image83.png"/><Relationship Id="rId2" Type="http://schemas.openxmlformats.org/officeDocument/2006/relationships/diagramData" Target="../diagrams/data20.xml"/><Relationship Id="rId1" Type="http://schemas.openxmlformats.org/officeDocument/2006/relationships/slideLayout" Target="../slideLayouts/slideLayout1.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15.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84.png"/><Relationship Id="rId1" Type="http://schemas.openxmlformats.org/officeDocument/2006/relationships/slideLayout" Target="../slideLayouts/slideLayout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1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1.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2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1.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35.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3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8.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JP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44.png"/><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92.xml.rels><?xml version="1.0" encoding="UTF-8" standalone="yes"?>
<Relationships xmlns="http://schemas.openxmlformats.org/package/2006/relationships"><Relationship Id="rId8" Type="http://schemas.openxmlformats.org/officeDocument/2006/relationships/diagramData" Target="../diagrams/data16.xml"/><Relationship Id="rId3" Type="http://schemas.openxmlformats.org/officeDocument/2006/relationships/diagramData" Target="../diagrams/data15.xml"/><Relationship Id="rId7" Type="http://schemas.microsoft.com/office/2007/relationships/diagramDrawing" Target="../diagrams/drawing15.xml"/><Relationship Id="rId12" Type="http://schemas.microsoft.com/office/2007/relationships/diagramDrawing" Target="../diagrams/drawing16.xm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diagramColors" Target="../diagrams/colors15.xml"/><Relationship Id="rId11" Type="http://schemas.openxmlformats.org/officeDocument/2006/relationships/diagramColors" Target="../diagrams/colors16.xml"/><Relationship Id="rId5" Type="http://schemas.openxmlformats.org/officeDocument/2006/relationships/diagramQuickStyle" Target="../diagrams/quickStyle15.xml"/><Relationship Id="rId10" Type="http://schemas.openxmlformats.org/officeDocument/2006/relationships/diagramQuickStyle" Target="../diagrams/quickStyle16.xml"/><Relationship Id="rId4" Type="http://schemas.openxmlformats.org/officeDocument/2006/relationships/diagramLayout" Target="../diagrams/layout15.xml"/><Relationship Id="rId9" Type="http://schemas.openxmlformats.org/officeDocument/2006/relationships/diagramLayout" Target="../diagrams/layout1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38200"/>
            <a:ext cx="9144000" cy="5791200"/>
          </a:xfrm>
          <a:prstGeom prst="rect">
            <a:avLst/>
          </a:prstGeom>
          <a:ln>
            <a:noFill/>
          </a:ln>
          <a:effectLst>
            <a:outerShdw blurRad="44450" dist="27940" dir="5400000" algn="ctr">
              <a:srgbClr val="000000">
                <a:alpha val="32000"/>
              </a:srgbClr>
            </a:outerShdw>
            <a:softEdge rad="25400"/>
          </a:effectLst>
          <a:scene3d>
            <a:camera prst="orthographicFront">
              <a:rot lat="0" lon="0" rev="0"/>
            </a:camera>
            <a:lightRig rig="balanced" dir="t">
              <a:rot lat="0" lon="0" rev="8700000"/>
            </a:lightRig>
          </a:scene3d>
          <a:sp3d>
            <a:bevelT w="190500" h="38100"/>
          </a:sp3d>
        </p:spPr>
      </p:pic>
      <p:sp>
        <p:nvSpPr>
          <p:cNvPr id="3" name="Subtitle 2"/>
          <p:cNvSpPr>
            <a:spLocks noGrp="1"/>
          </p:cNvSpPr>
          <p:nvPr>
            <p:ph type="subTitle" idx="1"/>
          </p:nvPr>
        </p:nvSpPr>
        <p:spPr>
          <a:xfrm>
            <a:off x="37011" y="2362200"/>
            <a:ext cx="2209800" cy="3124200"/>
          </a:xfrm>
        </p:spPr>
        <p:txBody>
          <a:bodyPr>
            <a:normAutofit/>
          </a:bodyPr>
          <a:lstStyle/>
          <a:p>
            <a:r>
              <a:rPr lang="en-GB" sz="2200" b="1" dirty="0" smtClean="0">
                <a:solidFill>
                  <a:schemeClr val="tx2">
                    <a:lumMod val="75000"/>
                  </a:schemeClr>
                </a:solidFill>
              </a:rPr>
              <a:t>A Solution </a:t>
            </a:r>
            <a:r>
              <a:rPr lang="en-GB" sz="2200" b="1" dirty="0">
                <a:solidFill>
                  <a:schemeClr val="tx2">
                    <a:lumMod val="75000"/>
                  </a:schemeClr>
                </a:solidFill>
              </a:rPr>
              <a:t>that produces quality reports, dashboards and business analytics for all stakeholders </a:t>
            </a:r>
          </a:p>
          <a:p>
            <a:endParaRPr lang="en-US" sz="2400" i="1" dirty="0">
              <a:latin typeface="Arial"/>
              <a:cs typeface="Arial"/>
            </a:endParaRPr>
          </a:p>
        </p:txBody>
      </p:sp>
    </p:spTree>
    <p:extLst>
      <p:ext uri="{BB962C8B-B14F-4D97-AF65-F5344CB8AC3E}">
        <p14:creationId xmlns:p14="http://schemas.microsoft.com/office/powerpoint/2010/main" val="84350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914400"/>
            <a:ext cx="9143999" cy="570663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Rectangle 4"/>
          <p:cNvSpPr/>
          <p:nvPr/>
        </p:nvSpPr>
        <p:spPr>
          <a:xfrm>
            <a:off x="2667000" y="152400"/>
            <a:ext cx="3292248" cy="584775"/>
          </a:xfrm>
          <a:prstGeom prst="rect">
            <a:avLst/>
          </a:prstGeom>
          <a:noFill/>
        </p:spPr>
        <p:txBody>
          <a:bodyPr wrap="none" lIns="91440" tIns="45720" rIns="91440" bIns="45720">
            <a:spAutoFit/>
          </a:bodyPr>
          <a:lstStyle/>
          <a:p>
            <a:pPr algn="ctr"/>
            <a:r>
              <a:rPr lang="en-US" sz="3200" b="0" cap="none" spc="0" dirty="0" smtClean="0">
                <a:ln w="0"/>
                <a:solidFill>
                  <a:schemeClr val="accent1"/>
                </a:solidFill>
                <a:effectLst>
                  <a:outerShdw blurRad="38100" dist="25400" dir="5400000" algn="ctr" rotWithShape="0">
                    <a:srgbClr val="6E747A">
                      <a:alpha val="43000"/>
                    </a:srgbClr>
                  </a:outerShdw>
                </a:effectLst>
              </a:rPr>
              <a:t>Vision BI Overview</a:t>
            </a:r>
          </a:p>
        </p:txBody>
      </p:sp>
      <p:grpSp>
        <p:nvGrpSpPr>
          <p:cNvPr id="7" name="Diagram group"/>
          <p:cNvGrpSpPr/>
          <p:nvPr/>
        </p:nvGrpSpPr>
        <p:grpSpPr>
          <a:xfrm>
            <a:off x="6934200" y="1752600"/>
            <a:ext cx="1143000" cy="456604"/>
            <a:chOff x="152976" y="297"/>
            <a:chExt cx="1371023" cy="532804"/>
          </a:xfrm>
          <a:scene3d>
            <a:camera prst="perspectiveRelaxedModerately" zoom="92000"/>
            <a:lightRig rig="balanced" dir="t">
              <a:rot lat="0" lon="0" rev="12700000"/>
            </a:lightRig>
          </a:scene3d>
        </p:grpSpPr>
        <p:grpSp>
          <p:nvGrpSpPr>
            <p:cNvPr id="8" name="Group 7"/>
            <p:cNvGrpSpPr/>
            <p:nvPr/>
          </p:nvGrpSpPr>
          <p:grpSpPr>
            <a:xfrm>
              <a:off x="152976" y="297"/>
              <a:ext cx="1371023" cy="532804"/>
              <a:chOff x="152976" y="297"/>
              <a:chExt cx="1371023" cy="532804"/>
            </a:xfrm>
          </p:grpSpPr>
          <p:sp>
            <p:nvSpPr>
              <p:cNvPr id="9" name="Rounded Rectangle 8"/>
              <p:cNvSpPr/>
              <p:nvPr/>
            </p:nvSpPr>
            <p:spPr>
              <a:xfrm>
                <a:off x="152976" y="297"/>
                <a:ext cx="1371023" cy="532804"/>
              </a:xfrm>
              <a:prstGeom prst="roundRect">
                <a:avLst>
                  <a:gd name="adj" fmla="val 10000"/>
                </a:avLst>
              </a:prstGeom>
              <a:solidFill>
                <a:schemeClr val="tx2"/>
              </a:solidFill>
              <a:sp3d prstMaterial="plastic">
                <a:bevelT w="50800" h="50800"/>
                <a:bevelB w="50800" h="50800"/>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0" name="Rounded Rectangle 4"/>
              <p:cNvSpPr txBox="1"/>
              <p:nvPr/>
            </p:nvSpPr>
            <p:spPr>
              <a:xfrm>
                <a:off x="168581" y="15902"/>
                <a:ext cx="1339813" cy="50159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8100" tIns="25400" rIns="38100" bIns="25400" numCol="1" spcCol="1270" anchor="ctr" anchorCtr="0">
                <a:noAutofit/>
              </a:bodyPr>
              <a:lstStyle/>
              <a:p>
                <a:pPr lvl="0" algn="ctr" defTabSz="889000" rtl="0">
                  <a:lnSpc>
                    <a:spcPct val="90000"/>
                  </a:lnSpc>
                  <a:spcBef>
                    <a:spcPct val="0"/>
                  </a:spcBef>
                  <a:spcAft>
                    <a:spcPct val="35000"/>
                  </a:spcAft>
                </a:pPr>
                <a:r>
                  <a:rPr lang="en-US" sz="2000" dirty="0" smtClean="0"/>
                  <a:t>Reports</a:t>
                </a:r>
                <a:endParaRPr lang="en-US" sz="2000" dirty="0"/>
              </a:p>
            </p:txBody>
          </p:sp>
        </p:grpSp>
      </p:grpSp>
    </p:spTree>
    <p:extLst>
      <p:ext uri="{BB962C8B-B14F-4D97-AF65-F5344CB8AC3E}">
        <p14:creationId xmlns:p14="http://schemas.microsoft.com/office/powerpoint/2010/main" val="20968018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5257800"/>
          </a:xfrm>
        </p:spPr>
        <p:txBody>
          <a:bodyPr>
            <a:normAutofit/>
          </a:bodyPr>
          <a:lstStyle/>
          <a:p>
            <a:pPr marL="0" indent="0">
              <a:buNone/>
            </a:pPr>
            <a:r>
              <a:rPr lang="en-US" sz="1800" b="1" dirty="0" smtClean="0"/>
              <a:t>Fin </a:t>
            </a:r>
            <a:r>
              <a:rPr lang="en-US" sz="1800" b="1" dirty="0" err="1" smtClean="0"/>
              <a:t>Adj</a:t>
            </a:r>
            <a:r>
              <a:rPr lang="en-US" sz="1800" b="1" dirty="0" smtClean="0"/>
              <a:t> postings Screen…. </a:t>
            </a:r>
            <a:r>
              <a:rPr lang="en-US" sz="1800" b="1" dirty="0" err="1" smtClean="0"/>
              <a:t>Contd</a:t>
            </a:r>
            <a:endParaRPr lang="en-US" sz="1800" b="1" dirty="0" smtClean="0"/>
          </a:p>
          <a:p>
            <a:pPr marL="0" indent="0">
              <a:buNone/>
            </a:pPr>
            <a:endParaRPr lang="en-US" sz="1800" b="1" dirty="0" smtClean="0"/>
          </a:p>
          <a:p>
            <a:pPr marL="0" indent="0">
              <a:buNone/>
            </a:pPr>
            <a:r>
              <a:rPr lang="en-US" sz="1800" b="1" dirty="0" smtClean="0"/>
              <a:t> </a:t>
            </a:r>
            <a:r>
              <a:rPr lang="en-US" sz="1800" b="1" dirty="0" smtClean="0"/>
              <a:t>Balances </a:t>
            </a:r>
            <a:r>
              <a:rPr lang="en-US" sz="1800" b="1" dirty="0" smtClean="0"/>
              <a:t>Section</a:t>
            </a:r>
          </a:p>
          <a:p>
            <a:r>
              <a:rPr lang="en-US" sz="1800" b="1" dirty="0"/>
              <a:t> </a:t>
            </a:r>
            <a:r>
              <a:rPr lang="en-US" sz="1600" dirty="0" smtClean="0"/>
              <a:t>The Balances sections holds measures for all the selected records. </a:t>
            </a:r>
          </a:p>
          <a:p>
            <a:r>
              <a:rPr lang="en-US" sz="1600" dirty="0" smtClean="0"/>
              <a:t>The user can enter the  Adjustments in Adjustments field for EOP, Average Balance, P &amp;L, Pool, RAC. </a:t>
            </a:r>
          </a:p>
          <a:p>
            <a:r>
              <a:rPr lang="en-US" sz="1600" dirty="0" smtClean="0"/>
              <a:t>The New balances will show the new balances after considering the adjustments.</a:t>
            </a:r>
          </a:p>
          <a:p>
            <a:pPr marL="0" indent="0">
              <a:buNone/>
            </a:pPr>
            <a:endParaRPr lang="en-US" sz="1600" dirty="0" smtClean="0"/>
          </a:p>
          <a:p>
            <a:pPr marL="0" indent="0">
              <a:buNone/>
            </a:pPr>
            <a:r>
              <a:rPr lang="en-US" sz="1600" dirty="0"/>
              <a:t> </a:t>
            </a:r>
            <a:r>
              <a:rPr lang="en-US" sz="1600" dirty="0" smtClean="0"/>
              <a:t>    </a:t>
            </a:r>
          </a:p>
          <a:p>
            <a:pPr marL="0" indent="0">
              <a:buNone/>
            </a:pPr>
            <a:endParaRPr lang="en-US" sz="1600" dirty="0" smtClean="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505200"/>
            <a:ext cx="6553200" cy="2696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543037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5257800"/>
          </a:xfrm>
        </p:spPr>
        <p:txBody>
          <a:bodyPr>
            <a:normAutofit/>
          </a:bodyPr>
          <a:lstStyle/>
          <a:p>
            <a:pPr marL="0" indent="0">
              <a:buNone/>
            </a:pPr>
            <a:r>
              <a:rPr lang="en-US" sz="1800" b="1" dirty="0" smtClean="0"/>
              <a:t>Fin </a:t>
            </a:r>
            <a:r>
              <a:rPr lang="en-US" sz="1800" b="1" dirty="0" err="1" smtClean="0"/>
              <a:t>Adj</a:t>
            </a:r>
            <a:r>
              <a:rPr lang="en-US" sz="1800" b="1" dirty="0" smtClean="0"/>
              <a:t> postings Screen…. </a:t>
            </a:r>
            <a:r>
              <a:rPr lang="en-US" sz="1800" b="1" dirty="0" err="1" smtClean="0"/>
              <a:t>Contd</a:t>
            </a:r>
            <a:endParaRPr lang="en-US" sz="1800" b="1" dirty="0" smtClean="0"/>
          </a:p>
          <a:p>
            <a:pPr marL="0" indent="0">
              <a:buNone/>
            </a:pPr>
            <a:endParaRPr lang="en-US" sz="1800" b="1" dirty="0" smtClean="0"/>
          </a:p>
          <a:p>
            <a:r>
              <a:rPr lang="en-US" sz="1600" dirty="0" smtClean="0"/>
              <a:t>Retrieve option allows the user to Retrieve the Adjustment records which are not yet Authorized. </a:t>
            </a:r>
          </a:p>
          <a:p>
            <a:r>
              <a:rPr lang="en-US" sz="1600" dirty="0" smtClean="0"/>
              <a:t>The user can amend the details from retrieved record.</a:t>
            </a:r>
          </a:p>
          <a:p>
            <a:endParaRPr lang="en-US" sz="1600" dirty="0"/>
          </a:p>
          <a:p>
            <a:endParaRPr lang="en-US" sz="1600" dirty="0" smtClean="0"/>
          </a:p>
          <a:p>
            <a:pPr marL="0" indent="0">
              <a:buNone/>
            </a:pPr>
            <a:endParaRPr lang="en-US" sz="1600" dirty="0"/>
          </a:p>
          <a:p>
            <a:pPr marL="0" indent="0">
              <a:buNone/>
            </a:pPr>
            <a:r>
              <a:rPr lang="en-US" sz="1600" dirty="0" smtClean="0"/>
              <a:t> </a:t>
            </a:r>
          </a:p>
          <a:p>
            <a:pPr marL="0" indent="0">
              <a:buNone/>
            </a:pPr>
            <a:r>
              <a:rPr lang="en-US" sz="1600" dirty="0"/>
              <a:t> </a:t>
            </a:r>
            <a:r>
              <a:rPr lang="en-US" sz="1600" dirty="0" smtClean="0"/>
              <a:t>    </a:t>
            </a:r>
          </a:p>
          <a:p>
            <a:pPr marL="0" indent="0">
              <a:buNone/>
            </a:pPr>
            <a:endParaRPr lang="en-US" sz="1600" dirty="0" smtClean="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pic>
        <p:nvPicPr>
          <p:cNvPr id="81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895600"/>
            <a:ext cx="72390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8655213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5257800"/>
          </a:xfrm>
        </p:spPr>
        <p:txBody>
          <a:bodyPr>
            <a:normAutofit/>
          </a:bodyPr>
          <a:lstStyle/>
          <a:p>
            <a:pPr marL="0" indent="0">
              <a:buNone/>
            </a:pPr>
            <a:r>
              <a:rPr lang="en-US" sz="1800" b="1" dirty="0" smtClean="0"/>
              <a:t>Fin </a:t>
            </a:r>
            <a:r>
              <a:rPr lang="en-US" sz="1800" b="1" dirty="0" err="1" smtClean="0"/>
              <a:t>Adj</a:t>
            </a:r>
            <a:r>
              <a:rPr lang="en-US" sz="1800" b="1" dirty="0" smtClean="0"/>
              <a:t> postings Screen…. </a:t>
            </a:r>
            <a:r>
              <a:rPr lang="en-US" sz="1800" b="1" dirty="0" err="1" smtClean="0"/>
              <a:t>Contd</a:t>
            </a:r>
            <a:endParaRPr lang="en-US" sz="1800" b="1" dirty="0" smtClean="0"/>
          </a:p>
          <a:p>
            <a:pPr marL="0" indent="0">
              <a:buNone/>
            </a:pPr>
            <a:endParaRPr lang="en-US" sz="1800" b="1" dirty="0" smtClean="0"/>
          </a:p>
          <a:p>
            <a:r>
              <a:rPr lang="en-US" sz="1600" dirty="0" smtClean="0"/>
              <a:t>Insert option allows the user to Insert a new Adjustment records.</a:t>
            </a:r>
          </a:p>
          <a:p>
            <a:pPr marL="0" indent="0">
              <a:buNone/>
            </a:pPr>
            <a:endParaRPr lang="en-US" sz="1600" dirty="0"/>
          </a:p>
          <a:p>
            <a:pPr marL="0" indent="0">
              <a:buNone/>
            </a:pPr>
            <a:r>
              <a:rPr lang="en-US" sz="1600" dirty="0" smtClean="0"/>
              <a:t> </a:t>
            </a:r>
          </a:p>
          <a:p>
            <a:pPr marL="0" indent="0">
              <a:buNone/>
            </a:pPr>
            <a:r>
              <a:rPr lang="en-US" sz="1600" dirty="0"/>
              <a:t> </a:t>
            </a:r>
            <a:r>
              <a:rPr lang="en-US" sz="1600" dirty="0" smtClean="0"/>
              <a:t>    </a:t>
            </a:r>
          </a:p>
          <a:p>
            <a:pPr marL="0" indent="0">
              <a:buNone/>
            </a:pPr>
            <a:endParaRPr lang="en-US" sz="1600" dirty="0" smtClean="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86000"/>
            <a:ext cx="7086600" cy="4015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2670322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495300" y="2514600"/>
          <a:ext cx="8153400" cy="182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228600" y="983213"/>
            <a:ext cx="4495800" cy="369332"/>
          </a:xfrm>
          <a:prstGeom prst="rect">
            <a:avLst/>
          </a:prstGeom>
          <a:noFill/>
        </p:spPr>
        <p:txBody>
          <a:bodyPr wrap="square" rtlCol="0">
            <a:spAutoFit/>
          </a:bodyPr>
          <a:lstStyle/>
          <a:p>
            <a:r>
              <a:rPr lang="en-US" b="1" dirty="0">
                <a:solidFill>
                  <a:srgbClr val="800000"/>
                </a:solidFill>
              </a:rPr>
              <a:t>Creation of a Data Correction Request</a:t>
            </a:r>
          </a:p>
        </p:txBody>
      </p:sp>
      <p:sp>
        <p:nvSpPr>
          <p:cNvPr id="6" name="Rectangle 5"/>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3797847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609600"/>
          </a:xfrm>
        </p:spPr>
        <p:txBody>
          <a:bodyPr>
            <a:noAutofit/>
          </a:bodyPr>
          <a:lstStyle/>
          <a:p>
            <a:r>
              <a:rPr lang="en-GB" sz="2400" b="1" dirty="0" smtClean="0">
                <a:solidFill>
                  <a:srgbClr val="800000"/>
                </a:solidFill>
                <a:latin typeface="Arial"/>
                <a:cs typeface="Arial"/>
              </a:rPr>
              <a:t>Fin </a:t>
            </a:r>
            <a:r>
              <a:rPr lang="en-GB" sz="2400" b="1" dirty="0" err="1" smtClean="0">
                <a:solidFill>
                  <a:srgbClr val="800000"/>
                </a:solidFill>
                <a:latin typeface="Arial"/>
                <a:cs typeface="Arial"/>
              </a:rPr>
              <a:t>Adj</a:t>
            </a:r>
            <a:r>
              <a:rPr lang="en-GB" sz="2400" b="1" dirty="0" smtClean="0">
                <a:solidFill>
                  <a:srgbClr val="800000"/>
                </a:solidFill>
                <a:latin typeface="Arial"/>
                <a:cs typeface="Arial"/>
              </a:rPr>
              <a:t> Audit Table</a:t>
            </a:r>
            <a:endParaRPr lang="en-GB" sz="2400" b="1" dirty="0">
              <a:solidFill>
                <a:srgbClr val="800000"/>
              </a:solidFill>
              <a:latin typeface="Arial"/>
              <a:cs typeface="Arial"/>
            </a:endParaRPr>
          </a:p>
        </p:txBody>
      </p:sp>
      <p:sp>
        <p:nvSpPr>
          <p:cNvPr id="3" name="Content Placeholder 2"/>
          <p:cNvSpPr>
            <a:spLocks noGrp="1"/>
          </p:cNvSpPr>
          <p:nvPr>
            <p:ph idx="1"/>
          </p:nvPr>
        </p:nvSpPr>
        <p:spPr/>
        <p:txBody>
          <a:bodyPr>
            <a:normAutofit/>
          </a:bodyPr>
          <a:lstStyle/>
          <a:p>
            <a:r>
              <a:rPr lang="en-GB" sz="1600" dirty="0" smtClean="0"/>
              <a:t> </a:t>
            </a:r>
            <a:r>
              <a:rPr lang="en-GB" sz="1600" dirty="0" err="1" smtClean="0"/>
              <a:t>Fin_Adj_Audit</a:t>
            </a:r>
            <a:r>
              <a:rPr lang="en-GB" sz="1600" dirty="0" smtClean="0"/>
              <a:t> table holds the fully adjusted impact of every adjustment that is processed</a:t>
            </a:r>
          </a:p>
          <a:p>
            <a:r>
              <a:rPr lang="en-US" sz="1600" dirty="0" smtClean="0"/>
              <a:t>The Fin </a:t>
            </a:r>
            <a:r>
              <a:rPr lang="en-US" sz="1600" dirty="0" err="1" smtClean="0"/>
              <a:t>Adj</a:t>
            </a:r>
            <a:r>
              <a:rPr lang="en-US" sz="1600" dirty="0" smtClean="0"/>
              <a:t> Audit table will be with many records with same </a:t>
            </a:r>
            <a:r>
              <a:rPr lang="en-US" sz="1600" dirty="0"/>
              <a:t>Country</a:t>
            </a:r>
            <a:r>
              <a:rPr lang="en-US" sz="1600" dirty="0" smtClean="0"/>
              <a:t>/ </a:t>
            </a:r>
            <a:r>
              <a:rPr lang="en-US" sz="1600" dirty="0" err="1" smtClean="0"/>
              <a:t>LE_book</a:t>
            </a:r>
            <a:r>
              <a:rPr lang="en-US" sz="1600" dirty="0" smtClean="0"/>
              <a:t>/ </a:t>
            </a:r>
            <a:r>
              <a:rPr lang="en-US" sz="1600" dirty="0" err="1" smtClean="0"/>
              <a:t>Year_Month</a:t>
            </a:r>
            <a:r>
              <a:rPr lang="en-US" sz="1600" dirty="0" smtClean="0"/>
              <a:t>/ </a:t>
            </a:r>
            <a:r>
              <a:rPr lang="en-US" sz="1600" dirty="0" err="1" smtClean="0"/>
              <a:t>Sequence_FD</a:t>
            </a:r>
            <a:r>
              <a:rPr lang="en-US" sz="1600" dirty="0" smtClean="0"/>
              <a:t> </a:t>
            </a:r>
            <a:r>
              <a:rPr lang="en-US" sz="1600" dirty="0"/>
              <a:t>– each one of these will have a different </a:t>
            </a:r>
            <a:r>
              <a:rPr lang="en-US" sz="1600" dirty="0" err="1"/>
              <a:t>adj_sequence</a:t>
            </a:r>
            <a:r>
              <a:rPr lang="en-US" sz="1600" dirty="0"/>
              <a:t> beginning 0-x, where x represents the number of adjustments passed to the given record.</a:t>
            </a:r>
            <a:endParaRPr lang="en-GB" sz="1600" dirty="0"/>
          </a:p>
          <a:p>
            <a:endParaRPr lang="en-GB" sz="1600"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sp>
        <p:nvSpPr>
          <p:cNvPr id="5" name="Rectangle 4"/>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90584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609600"/>
          </a:xfrm>
        </p:spPr>
        <p:txBody>
          <a:bodyPr>
            <a:noAutofit/>
          </a:bodyPr>
          <a:lstStyle/>
          <a:p>
            <a:r>
              <a:rPr lang="en-GB" sz="2400" b="1" dirty="0" smtClean="0">
                <a:solidFill>
                  <a:srgbClr val="800000"/>
                </a:solidFill>
                <a:latin typeface="Arial"/>
                <a:cs typeface="Arial"/>
              </a:rPr>
              <a:t>Financial Adjustment - Upload</a:t>
            </a:r>
            <a:endParaRPr lang="en-GB" sz="2400" b="1" dirty="0">
              <a:solidFill>
                <a:srgbClr val="800000"/>
              </a:solidFill>
              <a:latin typeface="Arial"/>
              <a:cs typeface="Arial"/>
            </a:endParaRPr>
          </a:p>
        </p:txBody>
      </p:sp>
      <p:sp>
        <p:nvSpPr>
          <p:cNvPr id="3" name="Content Placeholder 2"/>
          <p:cNvSpPr>
            <a:spLocks noGrp="1"/>
          </p:cNvSpPr>
          <p:nvPr>
            <p:ph idx="1"/>
          </p:nvPr>
        </p:nvSpPr>
        <p:spPr/>
        <p:txBody>
          <a:bodyPr>
            <a:normAutofit/>
          </a:bodyPr>
          <a:lstStyle/>
          <a:p>
            <a:r>
              <a:rPr lang="en-US" sz="1600" dirty="0"/>
              <a:t>The excel template to be used for adjustment purposes is titled FIN_ADJ_HEADERS</a:t>
            </a:r>
            <a:r>
              <a:rPr lang="en-US" sz="1600" dirty="0" smtClean="0"/>
              <a:t>.</a:t>
            </a:r>
          </a:p>
          <a:p>
            <a:r>
              <a:rPr lang="en-US" sz="1600" dirty="0"/>
              <a:t>Open a Notepad document (from your  menu select Notepad).</a:t>
            </a:r>
            <a:endParaRPr lang="en-GB" sz="1600" dirty="0"/>
          </a:p>
          <a:p>
            <a:r>
              <a:rPr lang="en-US" sz="1600" dirty="0"/>
              <a:t>Highlight all of the cells with entries in the “FIN_ADJ_HEADERS” excel file you have already </a:t>
            </a:r>
            <a:r>
              <a:rPr lang="en-US" sz="1600" dirty="0" err="1" smtClean="0"/>
              <a:t>prepared.Copy</a:t>
            </a:r>
            <a:r>
              <a:rPr lang="en-US" sz="1600" dirty="0" smtClean="0"/>
              <a:t> </a:t>
            </a:r>
            <a:r>
              <a:rPr lang="en-US" sz="1600" dirty="0"/>
              <a:t>it (Press Ctrl + C).</a:t>
            </a:r>
            <a:endParaRPr lang="en-GB" sz="1600" dirty="0"/>
          </a:p>
          <a:p>
            <a:r>
              <a:rPr lang="en-US" sz="1600" dirty="0"/>
              <a:t>Save it exactly as </a:t>
            </a:r>
            <a:r>
              <a:rPr lang="en-US" sz="1600" b="1" dirty="0"/>
              <a:t>FIN_ADJ_HEADERS.txt</a:t>
            </a:r>
            <a:r>
              <a:rPr lang="en-US" sz="1600" dirty="0"/>
              <a:t> and keep note of the file location on your local system.</a:t>
            </a:r>
            <a:endParaRPr lang="en-GB" sz="1600" dirty="0"/>
          </a:p>
          <a:p>
            <a:r>
              <a:rPr lang="en-US" sz="1600" dirty="0" smtClean="0"/>
              <a:t>From </a:t>
            </a:r>
            <a:r>
              <a:rPr lang="en-US" sz="1600" dirty="0"/>
              <a:t>any Vision_UAT screen page, click on the </a:t>
            </a:r>
            <a:r>
              <a:rPr lang="en-US" sz="1600" b="1" dirty="0"/>
              <a:t>System Admin </a:t>
            </a:r>
            <a:r>
              <a:rPr lang="en-US" sz="1600" dirty="0"/>
              <a:t>tab then select</a:t>
            </a:r>
            <a:r>
              <a:rPr lang="en-US" sz="1600" b="1" dirty="0"/>
              <a:t> Table Upload</a:t>
            </a:r>
            <a:r>
              <a:rPr lang="en-US" sz="1600" dirty="0" smtClean="0"/>
              <a:t>.</a:t>
            </a:r>
          </a:p>
          <a:p>
            <a:endParaRPr lang="en-GB" sz="1600" dirty="0"/>
          </a:p>
          <a:p>
            <a:endParaRPr lang="en-GB" sz="1600"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876300" y="3977481"/>
            <a:ext cx="7391400" cy="1219200"/>
          </a:xfrm>
          <a:prstGeom prst="rect">
            <a:avLst/>
          </a:prstGeom>
          <a:noFill/>
          <a:ln>
            <a:noFill/>
          </a:ln>
        </p:spPr>
      </p:pic>
      <p:sp>
        <p:nvSpPr>
          <p:cNvPr id="6" name="Rectangle 5"/>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39470611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135563"/>
          </a:xfrm>
        </p:spPr>
        <p:txBody>
          <a:bodyPr>
            <a:normAutofit/>
          </a:bodyPr>
          <a:lstStyle/>
          <a:p>
            <a:pPr marL="0" indent="0">
              <a:buNone/>
            </a:pPr>
            <a:r>
              <a:rPr lang="en-GB" sz="1600" b="1" dirty="0">
                <a:solidFill>
                  <a:srgbClr val="800000"/>
                </a:solidFill>
                <a:latin typeface="Arial"/>
                <a:cs typeface="Arial"/>
              </a:rPr>
              <a:t>Financial Adjustment </a:t>
            </a:r>
            <a:r>
              <a:rPr lang="en-GB" sz="1600" b="1" dirty="0" smtClean="0">
                <a:solidFill>
                  <a:srgbClr val="800000"/>
                </a:solidFill>
                <a:latin typeface="Arial"/>
                <a:cs typeface="Arial"/>
              </a:rPr>
              <a:t>– Upload.... Contd</a:t>
            </a:r>
            <a:endParaRPr lang="en-US" sz="1600" dirty="0" smtClean="0"/>
          </a:p>
          <a:p>
            <a:r>
              <a:rPr lang="en-US" sz="1600" dirty="0"/>
              <a:t>Click on the Upload button to launch an upload window</a:t>
            </a:r>
            <a:r>
              <a:rPr lang="en-US" sz="1600" dirty="0" smtClean="0"/>
              <a:t>.</a:t>
            </a:r>
          </a:p>
          <a:p>
            <a:endParaRPr lang="en-US" sz="1600" dirty="0"/>
          </a:p>
          <a:p>
            <a:endParaRPr lang="en-US" sz="1600" dirty="0" smtClean="0"/>
          </a:p>
          <a:p>
            <a:endParaRPr lang="en-US" sz="1600" dirty="0"/>
          </a:p>
          <a:p>
            <a:pPr marL="0" indent="0">
              <a:buNone/>
            </a:pPr>
            <a:endParaRPr lang="en-US" sz="1600" dirty="0" smtClean="0"/>
          </a:p>
          <a:p>
            <a:pPr marL="0" indent="0">
              <a:buNone/>
            </a:pPr>
            <a:endParaRPr lang="en-US" sz="1600" dirty="0" smtClean="0"/>
          </a:p>
          <a:p>
            <a:r>
              <a:rPr lang="en-US" sz="1600" dirty="0"/>
              <a:t>Browse your local system to find your </a:t>
            </a:r>
            <a:r>
              <a:rPr lang="en-US" sz="1600" b="1" dirty="0"/>
              <a:t>FIN_ADJ_HEADERS.txt</a:t>
            </a:r>
            <a:r>
              <a:rPr lang="en-US" sz="1600" dirty="0"/>
              <a:t> text file for upload. After clicking </a:t>
            </a:r>
            <a:r>
              <a:rPr lang="en-US" sz="1600" b="1" dirty="0"/>
              <a:t>Open</a:t>
            </a:r>
            <a:r>
              <a:rPr lang="en-US" sz="1600" dirty="0"/>
              <a:t> the file path will be displayed in the Upload Files window. In the same window click </a:t>
            </a:r>
            <a:r>
              <a:rPr lang="en-US" sz="1600" b="1" dirty="0"/>
              <a:t>Upload</a:t>
            </a:r>
            <a:r>
              <a:rPr lang="en-US" sz="1600" dirty="0"/>
              <a:t>. </a:t>
            </a:r>
            <a:endParaRPr lang="en-US" sz="1600" dirty="0" smtClean="0"/>
          </a:p>
          <a:p>
            <a:endParaRPr lang="en-GB" sz="1600" dirty="0"/>
          </a:p>
          <a:p>
            <a:r>
              <a:rPr lang="en-US" sz="1600" dirty="0" smtClean="0"/>
              <a:t> </a:t>
            </a:r>
          </a:p>
          <a:p>
            <a:pPr marL="0" indent="0">
              <a:buNone/>
            </a:pPr>
            <a:endParaRPr lang="en-US" sz="1600" dirty="0"/>
          </a:p>
          <a:p>
            <a:endParaRPr lang="en-GB" sz="1600" dirty="0"/>
          </a:p>
          <a:p>
            <a:endParaRPr lang="en-GB" sz="1600"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76401"/>
            <a:ext cx="6629400" cy="1143000"/>
          </a:xfrm>
          <a:prstGeom prst="rect">
            <a:avLst/>
          </a:prstGeom>
          <a:noFill/>
          <a:ln>
            <a:no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914400" y="4131688"/>
            <a:ext cx="4017010" cy="2209800"/>
          </a:xfrm>
          <a:prstGeom prst="rect">
            <a:avLst/>
          </a:prstGeom>
          <a:noFill/>
          <a:ln>
            <a:noFill/>
          </a:ln>
        </p:spPr>
      </p:pic>
      <p:sp>
        <p:nvSpPr>
          <p:cNvPr id="8" name="Rectangle 7"/>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97265731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135563"/>
          </a:xfrm>
        </p:spPr>
        <p:txBody>
          <a:bodyPr>
            <a:normAutofit/>
          </a:bodyPr>
          <a:lstStyle/>
          <a:p>
            <a:pPr marL="0" indent="0">
              <a:buNone/>
            </a:pPr>
            <a:r>
              <a:rPr lang="en-GB" sz="1600" b="1" dirty="0">
                <a:solidFill>
                  <a:srgbClr val="800000"/>
                </a:solidFill>
                <a:latin typeface="Arial"/>
                <a:cs typeface="Arial"/>
              </a:rPr>
              <a:t>Financial Adjustment </a:t>
            </a:r>
            <a:r>
              <a:rPr lang="en-GB" sz="1600" b="1" dirty="0" smtClean="0">
                <a:solidFill>
                  <a:srgbClr val="800000"/>
                </a:solidFill>
                <a:latin typeface="Arial"/>
                <a:cs typeface="Arial"/>
              </a:rPr>
              <a:t>– Upload.... Contd</a:t>
            </a:r>
            <a:endParaRPr lang="en-GB"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pPr marL="0" indent="0">
              <a:buNone/>
            </a:pPr>
            <a:endParaRPr lang="en-US" sz="1600" dirty="0" smtClean="0"/>
          </a:p>
          <a:p>
            <a:r>
              <a:rPr lang="en-US" sz="1600" dirty="0"/>
              <a:t> Success message  should appear as shown above. Hit ‘OK’ to exit from success message and click ‘Close’ to close  </a:t>
            </a:r>
            <a:r>
              <a:rPr lang="en-US" sz="1600" dirty="0" smtClean="0"/>
              <a:t> </a:t>
            </a:r>
            <a:r>
              <a:rPr lang="en-US" sz="1600" dirty="0"/>
              <a:t>the window</a:t>
            </a:r>
            <a:r>
              <a:rPr lang="en-US" sz="1600" dirty="0" smtClean="0"/>
              <a:t>.</a:t>
            </a:r>
            <a:endParaRPr lang="en-GB" sz="1600" dirty="0"/>
          </a:p>
          <a:p>
            <a:r>
              <a:rPr lang="en-US" sz="1600" dirty="0" smtClean="0"/>
              <a:t> </a:t>
            </a:r>
            <a:r>
              <a:rPr lang="en-US" sz="1600" dirty="0"/>
              <a:t>Enter the word  </a:t>
            </a:r>
            <a:r>
              <a:rPr lang="en-US" sz="1600" b="1" dirty="0"/>
              <a:t>FIN_ADJ_HEADERS</a:t>
            </a:r>
            <a:r>
              <a:rPr lang="en-US" sz="1600" dirty="0"/>
              <a:t>  into Table Name, also into File </a:t>
            </a:r>
            <a:r>
              <a:rPr lang="en-US" sz="1600" dirty="0" smtClean="0"/>
              <a:t>Name. Tick </a:t>
            </a:r>
            <a:r>
              <a:rPr lang="en-US" sz="1600" dirty="0"/>
              <a:t>the check box and hit  </a:t>
            </a:r>
            <a:r>
              <a:rPr lang="en-US" sz="1600" dirty="0" smtClean="0"/>
              <a:t>S</a:t>
            </a:r>
            <a:r>
              <a:rPr lang="en-US" sz="1600" b="1" dirty="0" smtClean="0"/>
              <a:t>ubmit</a:t>
            </a:r>
            <a:r>
              <a:rPr lang="en-US" sz="1600" dirty="0"/>
              <a:t>.  </a:t>
            </a:r>
            <a:r>
              <a:rPr lang="en-US" sz="1600" dirty="0" smtClean="0"/>
              <a:t> </a:t>
            </a:r>
          </a:p>
          <a:p>
            <a:pPr marL="0" indent="0">
              <a:buNone/>
            </a:pPr>
            <a:endParaRPr lang="en-US" sz="1600" dirty="0"/>
          </a:p>
          <a:p>
            <a:endParaRPr lang="en-GB" sz="1600" dirty="0"/>
          </a:p>
          <a:p>
            <a:endParaRPr lang="en-GB" sz="1600"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pic>
        <p:nvPicPr>
          <p:cNvPr id="8" name="Picture 7"/>
          <p:cNvPicPr/>
          <p:nvPr/>
        </p:nvPicPr>
        <p:blipFill>
          <a:blip r:embed="rId2">
            <a:extLst>
              <a:ext uri="{28A0092B-C50C-407E-A947-70E740481C1C}">
                <a14:useLocalDpi xmlns:a14="http://schemas.microsoft.com/office/drawing/2010/main" val="0"/>
              </a:ext>
            </a:extLst>
          </a:blip>
          <a:srcRect/>
          <a:stretch>
            <a:fillRect/>
          </a:stretch>
        </p:blipFill>
        <p:spPr bwMode="auto">
          <a:xfrm>
            <a:off x="762000" y="1447800"/>
            <a:ext cx="4124325" cy="2927985"/>
          </a:xfrm>
          <a:prstGeom prst="rect">
            <a:avLst/>
          </a:prstGeom>
          <a:noFill/>
          <a:ln>
            <a:noFill/>
          </a:ln>
        </p:spPr>
      </p:pic>
      <p:sp>
        <p:nvSpPr>
          <p:cNvPr id="5" name="Rectangle 4"/>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204562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135563"/>
          </a:xfrm>
        </p:spPr>
        <p:txBody>
          <a:bodyPr>
            <a:normAutofit/>
          </a:bodyPr>
          <a:lstStyle/>
          <a:p>
            <a:pPr marL="0" indent="0">
              <a:buNone/>
            </a:pPr>
            <a:r>
              <a:rPr lang="en-GB" sz="1600" b="1" dirty="0">
                <a:solidFill>
                  <a:srgbClr val="800000"/>
                </a:solidFill>
                <a:latin typeface="Arial"/>
                <a:cs typeface="Arial"/>
              </a:rPr>
              <a:t>Financial Adjustment </a:t>
            </a:r>
            <a:r>
              <a:rPr lang="en-GB" sz="1600" b="1" dirty="0" smtClean="0">
                <a:solidFill>
                  <a:srgbClr val="800000"/>
                </a:solidFill>
                <a:latin typeface="Arial"/>
                <a:cs typeface="Arial"/>
              </a:rPr>
              <a:t>– Upload.... Contd</a:t>
            </a:r>
            <a:endParaRPr lang="en-US" sz="1600" dirty="0" smtClean="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endParaRPr lang="en-US" sz="1600" dirty="0"/>
          </a:p>
          <a:p>
            <a:pPr marL="0" indent="0">
              <a:buNone/>
            </a:pPr>
            <a:endParaRPr lang="en-US" sz="1600" dirty="0"/>
          </a:p>
          <a:p>
            <a:pPr marL="0" indent="0">
              <a:buNone/>
            </a:pPr>
            <a:endParaRPr lang="en-US" sz="1600" dirty="0" smtClean="0"/>
          </a:p>
          <a:p>
            <a:pPr marL="0" indent="0">
              <a:buNone/>
            </a:pPr>
            <a:endParaRPr lang="en-GB" sz="1600" dirty="0"/>
          </a:p>
          <a:p>
            <a:r>
              <a:rPr lang="en-US" sz="1600" dirty="0"/>
              <a:t>After the successful upload of your file, an automatic email alert will be sent to a Validating Officer in Group Financial Control for their review and validation of the financial postings who will then raise any questions or concerns to you. Following a successful validation, another email alert will be sent to an Approving Officer in Group Financial Control (currently the Divisional Head of Financial Control) for final authorization after which the postings will impact your financials. </a:t>
            </a:r>
            <a:endParaRPr lang="en-US" sz="1600" dirty="0" smtClean="0"/>
          </a:p>
          <a:p>
            <a:endParaRPr lang="en-GB" sz="1600" dirty="0"/>
          </a:p>
          <a:p>
            <a:pPr marL="0" lvl="0" indent="0">
              <a:buNone/>
            </a:pPr>
            <a:r>
              <a:rPr lang="en-US" sz="1600" b="1" dirty="0">
                <a:effectLst>
                  <a:glow>
                    <a:srgbClr val="000000"/>
                  </a:glow>
                  <a:outerShdw sx="0" sy="0">
                    <a:srgbClr val="000000"/>
                  </a:outerShdw>
                  <a:reflection stA="0" endPos="0" fadeDir="0" sx="0" sy="0"/>
                </a:effectLst>
              </a:rPr>
              <a:t>Troubleshooting Fail/Error Uploads</a:t>
            </a:r>
            <a:endParaRPr lang="en-GB" sz="1600" b="1" dirty="0">
              <a:effectLst>
                <a:glow>
                  <a:srgbClr val="000000"/>
                </a:glow>
                <a:outerShdw sx="0" sy="0">
                  <a:srgbClr val="000000"/>
                </a:outerShdw>
                <a:reflection stA="0" endPos="0" fadeDir="0" sx="0" sy="0"/>
              </a:effectLst>
            </a:endParaRPr>
          </a:p>
          <a:p>
            <a:r>
              <a:rPr lang="en-US" sz="1600" dirty="0"/>
              <a:t>Return to the table uploads screen. Click </a:t>
            </a:r>
            <a:r>
              <a:rPr lang="en-US" sz="1600" b="1" dirty="0"/>
              <a:t>System Admin </a:t>
            </a:r>
            <a:r>
              <a:rPr lang="en-US" sz="1600" dirty="0"/>
              <a:t>tab then select</a:t>
            </a:r>
            <a:r>
              <a:rPr lang="en-US" sz="1600" b="1" dirty="0"/>
              <a:t> Table Upload</a:t>
            </a:r>
            <a:r>
              <a:rPr lang="en-US" sz="1600" dirty="0"/>
              <a:t>.</a:t>
            </a:r>
            <a:endParaRPr lang="en-GB" sz="1600" dirty="0"/>
          </a:p>
          <a:p>
            <a:r>
              <a:rPr lang="en-US" sz="1600" dirty="0"/>
              <a:t>On the page presented click the  button.</a:t>
            </a:r>
            <a:endParaRPr lang="en-GB" sz="1600" dirty="0"/>
          </a:p>
          <a:p>
            <a:endParaRPr lang="en-GB" sz="1600"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724829" y="1447800"/>
            <a:ext cx="5379085" cy="1663065"/>
          </a:xfrm>
          <a:prstGeom prst="rect">
            <a:avLst/>
          </a:prstGeom>
          <a:noFill/>
          <a:ln>
            <a:noFill/>
          </a:ln>
        </p:spPr>
      </p:pic>
      <p:sp>
        <p:nvSpPr>
          <p:cNvPr id="5" name="Rectangle 4"/>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2401335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135563"/>
          </a:xfrm>
        </p:spPr>
        <p:txBody>
          <a:bodyPr>
            <a:normAutofit/>
          </a:bodyPr>
          <a:lstStyle/>
          <a:p>
            <a:pPr marL="0" indent="0">
              <a:buNone/>
            </a:pPr>
            <a:r>
              <a:rPr lang="en-GB" sz="1600" b="1" dirty="0">
                <a:solidFill>
                  <a:srgbClr val="800000"/>
                </a:solidFill>
                <a:latin typeface="Arial"/>
                <a:cs typeface="Arial"/>
              </a:rPr>
              <a:t>Financial Adjustment </a:t>
            </a:r>
            <a:r>
              <a:rPr lang="en-GB" sz="1600" b="1" dirty="0" smtClean="0">
                <a:solidFill>
                  <a:srgbClr val="800000"/>
                </a:solidFill>
                <a:latin typeface="Arial"/>
                <a:cs typeface="Arial"/>
              </a:rPr>
              <a:t>– Upload.... Contd</a:t>
            </a:r>
            <a:endParaRPr lang="en-US" sz="1600" dirty="0" smtClean="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endParaRPr lang="en-US" sz="1600" dirty="0"/>
          </a:p>
          <a:p>
            <a:pPr marL="0" indent="0">
              <a:buNone/>
            </a:pPr>
            <a:endParaRPr lang="en-US" sz="1600" dirty="0" smtClean="0"/>
          </a:p>
          <a:p>
            <a:r>
              <a:rPr lang="en-US" sz="1600" dirty="0" smtClean="0"/>
              <a:t>In </a:t>
            </a:r>
            <a:r>
              <a:rPr lang="en-US" sz="1600" dirty="0"/>
              <a:t>the launched window identify the error message: FIN_ADJ_HEADERS_XXXX. Select it then click Download.</a:t>
            </a:r>
            <a:endParaRPr lang="en-GB" sz="1600" dirty="0"/>
          </a:p>
          <a:p>
            <a:endParaRPr lang="en-GB" sz="1600" dirty="0"/>
          </a:p>
          <a:p>
            <a:pPr marL="0" indent="0">
              <a:buNone/>
            </a:pPr>
            <a:endParaRPr lang="en-GB" sz="1600" dirty="0" smtClean="0"/>
          </a:p>
          <a:p>
            <a:endParaRPr lang="en-GB" sz="1600" dirty="0"/>
          </a:p>
          <a:p>
            <a:endParaRPr lang="en-GB" sz="1600" dirty="0" smtClean="0"/>
          </a:p>
          <a:p>
            <a:endParaRPr lang="en-GB" sz="1600" dirty="0"/>
          </a:p>
          <a:p>
            <a:endParaRPr lang="en-GB" sz="1600"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pic>
        <p:nvPicPr>
          <p:cNvPr id="8" name="Picture 7"/>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80893"/>
            <a:ext cx="5495925" cy="1286107"/>
          </a:xfrm>
          <a:prstGeom prst="rect">
            <a:avLst/>
          </a:prstGeom>
          <a:noFill/>
          <a:ln>
            <a:noFill/>
          </a:ln>
        </p:spPr>
      </p:pic>
      <p:pic>
        <p:nvPicPr>
          <p:cNvPr id="10" name="Picture 9"/>
          <p:cNvPicPr/>
          <p:nvPr/>
        </p:nvPicPr>
        <p:blipFill>
          <a:blip r:embed="rId3"/>
          <a:stretch>
            <a:fillRect/>
          </a:stretch>
        </p:blipFill>
        <p:spPr>
          <a:xfrm>
            <a:off x="914400" y="3505200"/>
            <a:ext cx="4419600" cy="2514600"/>
          </a:xfrm>
          <a:prstGeom prst="rect">
            <a:avLst/>
          </a:prstGeom>
        </p:spPr>
      </p:pic>
      <p:sp>
        <p:nvSpPr>
          <p:cNvPr id="6" name="Rectangle 5"/>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7296347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914400"/>
            <a:ext cx="9143999" cy="57150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Rectangle 4"/>
          <p:cNvSpPr/>
          <p:nvPr/>
        </p:nvSpPr>
        <p:spPr>
          <a:xfrm>
            <a:off x="2667000" y="152400"/>
            <a:ext cx="3292248" cy="584775"/>
          </a:xfrm>
          <a:prstGeom prst="rect">
            <a:avLst/>
          </a:prstGeom>
          <a:noFill/>
        </p:spPr>
        <p:txBody>
          <a:bodyPr wrap="none" lIns="91440" tIns="45720" rIns="91440" bIns="45720">
            <a:spAutoFit/>
          </a:bodyPr>
          <a:lstStyle/>
          <a:p>
            <a:pPr algn="ctr"/>
            <a:r>
              <a:rPr lang="en-US" sz="3200" b="0" cap="none" spc="0" dirty="0" smtClean="0">
                <a:ln w="0"/>
                <a:solidFill>
                  <a:schemeClr val="accent1"/>
                </a:solidFill>
                <a:effectLst>
                  <a:outerShdw blurRad="38100" dist="25400" dir="5400000" algn="ctr" rotWithShape="0">
                    <a:srgbClr val="6E747A">
                      <a:alpha val="43000"/>
                    </a:srgbClr>
                  </a:outerShdw>
                </a:effectLst>
              </a:rPr>
              <a:t>Vision BI Overview</a:t>
            </a:r>
          </a:p>
        </p:txBody>
      </p:sp>
      <p:grpSp>
        <p:nvGrpSpPr>
          <p:cNvPr id="7" name="Diagram group"/>
          <p:cNvGrpSpPr/>
          <p:nvPr/>
        </p:nvGrpSpPr>
        <p:grpSpPr>
          <a:xfrm>
            <a:off x="7391400" y="1676400"/>
            <a:ext cx="1649186" cy="533400"/>
            <a:chOff x="152976" y="297"/>
            <a:chExt cx="1371023" cy="532804"/>
          </a:xfrm>
          <a:scene3d>
            <a:camera prst="perspectiveRelaxedModerately" zoom="92000"/>
            <a:lightRig rig="balanced" dir="t">
              <a:rot lat="0" lon="0" rev="12700000"/>
            </a:lightRig>
          </a:scene3d>
        </p:grpSpPr>
        <p:grpSp>
          <p:nvGrpSpPr>
            <p:cNvPr id="8" name="Group 7"/>
            <p:cNvGrpSpPr/>
            <p:nvPr/>
          </p:nvGrpSpPr>
          <p:grpSpPr>
            <a:xfrm>
              <a:off x="152976" y="297"/>
              <a:ext cx="1371023" cy="532804"/>
              <a:chOff x="152976" y="297"/>
              <a:chExt cx="1371023" cy="532804"/>
            </a:xfrm>
          </p:grpSpPr>
          <p:sp>
            <p:nvSpPr>
              <p:cNvPr id="9" name="Rounded Rectangle 8"/>
              <p:cNvSpPr/>
              <p:nvPr/>
            </p:nvSpPr>
            <p:spPr>
              <a:xfrm>
                <a:off x="152976" y="297"/>
                <a:ext cx="1371023" cy="532804"/>
              </a:xfrm>
              <a:prstGeom prst="roundRect">
                <a:avLst>
                  <a:gd name="adj" fmla="val 10000"/>
                </a:avLst>
              </a:prstGeom>
              <a:solidFill>
                <a:schemeClr val="tx2"/>
              </a:solidFill>
              <a:sp3d prstMaterial="plastic">
                <a:bevelT w="50800" h="50800"/>
                <a:bevelB w="50800" h="50800"/>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0" name="Rounded Rectangle 4"/>
              <p:cNvSpPr txBox="1"/>
              <p:nvPr/>
            </p:nvSpPr>
            <p:spPr>
              <a:xfrm>
                <a:off x="168581" y="15902"/>
                <a:ext cx="1339813" cy="50159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8100" tIns="25400" rIns="38100" bIns="25400" numCol="1" spcCol="1270" anchor="ctr" anchorCtr="0">
                <a:noAutofit/>
              </a:bodyPr>
              <a:lstStyle/>
              <a:p>
                <a:pPr lvl="0" algn="ctr" defTabSz="889000" rtl="0">
                  <a:lnSpc>
                    <a:spcPct val="90000"/>
                  </a:lnSpc>
                  <a:spcBef>
                    <a:spcPct val="0"/>
                  </a:spcBef>
                  <a:spcAft>
                    <a:spcPct val="35000"/>
                  </a:spcAft>
                </a:pPr>
                <a:r>
                  <a:rPr lang="en-US" sz="2000" dirty="0" smtClean="0"/>
                  <a:t>System-Admin</a:t>
                </a:r>
                <a:endParaRPr lang="en-US" sz="2000" dirty="0"/>
              </a:p>
            </p:txBody>
          </p:sp>
        </p:grpSp>
      </p:grpSp>
    </p:spTree>
    <p:extLst>
      <p:ext uri="{BB962C8B-B14F-4D97-AF65-F5344CB8AC3E}">
        <p14:creationId xmlns:p14="http://schemas.microsoft.com/office/powerpoint/2010/main" val="3905048049"/>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135563"/>
          </a:xfrm>
        </p:spPr>
        <p:txBody>
          <a:bodyPr>
            <a:normAutofit/>
          </a:bodyPr>
          <a:lstStyle/>
          <a:p>
            <a:pPr marL="0" indent="0">
              <a:buNone/>
            </a:pPr>
            <a:r>
              <a:rPr lang="en-GB" sz="1600" b="1" dirty="0">
                <a:solidFill>
                  <a:srgbClr val="800000"/>
                </a:solidFill>
                <a:latin typeface="Arial"/>
                <a:cs typeface="Arial"/>
              </a:rPr>
              <a:t>Financial Adjustment </a:t>
            </a:r>
            <a:r>
              <a:rPr lang="en-GB" sz="1600" b="1" dirty="0" smtClean="0">
                <a:solidFill>
                  <a:srgbClr val="800000"/>
                </a:solidFill>
                <a:latin typeface="Arial"/>
                <a:cs typeface="Arial"/>
              </a:rPr>
              <a:t>– Upload.... </a:t>
            </a:r>
            <a:r>
              <a:rPr lang="en-GB" sz="1600" b="1" dirty="0" err="1" smtClean="0">
                <a:solidFill>
                  <a:srgbClr val="800000"/>
                </a:solidFill>
                <a:latin typeface="Arial"/>
                <a:cs typeface="Arial"/>
              </a:rPr>
              <a:t>Contd</a:t>
            </a:r>
            <a:endParaRPr lang="en-GB" sz="1600" b="1" dirty="0" smtClean="0">
              <a:solidFill>
                <a:srgbClr val="800000"/>
              </a:solidFill>
              <a:latin typeface="Arial"/>
              <a:cs typeface="Arial"/>
            </a:endParaRPr>
          </a:p>
          <a:p>
            <a:pPr marL="0" indent="0">
              <a:buNone/>
            </a:pPr>
            <a:endParaRPr lang="en-GB" sz="1600" dirty="0"/>
          </a:p>
          <a:p>
            <a:r>
              <a:rPr lang="en-US" sz="1600" b="1" dirty="0"/>
              <a:t>Save</a:t>
            </a:r>
            <a:r>
              <a:rPr lang="en-US" sz="1600" dirty="0"/>
              <a:t> the folder to a desired location (do not attempt to open it at this stage). After saving click open to view the message. Once you have made corrections attempt to upload the file once more</a:t>
            </a:r>
            <a:r>
              <a:rPr lang="en-US" sz="1600" dirty="0" smtClean="0"/>
              <a:t>.</a:t>
            </a:r>
          </a:p>
          <a:p>
            <a:endParaRPr lang="en-GB" sz="1600" dirty="0" smtClean="0"/>
          </a:p>
          <a:p>
            <a:pPr marL="0" indent="0">
              <a:buNone/>
            </a:pPr>
            <a:r>
              <a:rPr lang="en-GB" sz="1600" b="1" dirty="0" smtClean="0"/>
              <a:t>Sample Error </a:t>
            </a:r>
            <a:r>
              <a:rPr lang="en-GB" sz="1600" b="1" dirty="0" smtClean="0"/>
              <a:t>messages</a:t>
            </a:r>
            <a:endParaRPr lang="en-GB" sz="1600" b="1" dirty="0" smtClean="0"/>
          </a:p>
          <a:p>
            <a:pPr marL="0" indent="0">
              <a:buNone/>
            </a:pPr>
            <a:endParaRPr lang="en-GB" sz="1600" dirty="0"/>
          </a:p>
          <a:p>
            <a:endParaRPr lang="en-GB" sz="1600" dirty="0" smtClean="0"/>
          </a:p>
          <a:p>
            <a:endParaRPr lang="en-GB" sz="1600" dirty="0"/>
          </a:p>
          <a:p>
            <a:endParaRPr lang="en-GB" sz="1600"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1918260968"/>
              </p:ext>
            </p:extLst>
          </p:nvPr>
        </p:nvGraphicFramePr>
        <p:xfrm>
          <a:off x="762000" y="3124200"/>
          <a:ext cx="5636260" cy="2682240"/>
        </p:xfrm>
        <a:graphic>
          <a:graphicData uri="http://schemas.openxmlformats.org/drawingml/2006/table">
            <a:tbl>
              <a:tblPr firstRow="1" firstCol="1" bandRow="1">
                <a:tableStyleId>{5C22544A-7EE6-4342-B048-85BDC9FD1C3A}</a:tableStyleId>
              </a:tblPr>
              <a:tblGrid>
                <a:gridCol w="30988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3268980">
                  <a:extLst>
                    <a:ext uri="{9D8B030D-6E8A-4147-A177-3AD203B41FA5}">
                      <a16:colId xmlns="" xmlns:a16="http://schemas.microsoft.com/office/drawing/2014/main" val="20002"/>
                    </a:ext>
                  </a:extLst>
                </a:gridCol>
              </a:tblGrid>
              <a:tr h="0">
                <a:tc>
                  <a:txBody>
                    <a:bodyPr/>
                    <a:lstStyle/>
                    <a:p>
                      <a:pPr>
                        <a:spcAft>
                          <a:spcPts val="0"/>
                        </a:spcAft>
                      </a:pPr>
                      <a:r>
                        <a:rPr lang="en-US" sz="1100" dirty="0">
                          <a:effectLst/>
                        </a:rPr>
                        <a:t>SN</a:t>
                      </a:r>
                      <a:endParaRPr lang="en-GB" sz="1200" dirty="0">
                        <a:effectLst/>
                        <a:latin typeface="Times New Roman"/>
                        <a:ea typeface="Times New Roman"/>
                      </a:endParaRPr>
                    </a:p>
                  </a:txBody>
                  <a:tcPr marL="68580" marR="68580" marT="0" marB="0"/>
                </a:tc>
                <a:tc>
                  <a:txBody>
                    <a:bodyPr/>
                    <a:lstStyle/>
                    <a:p>
                      <a:pPr>
                        <a:spcAft>
                          <a:spcPts val="0"/>
                        </a:spcAft>
                      </a:pPr>
                      <a:r>
                        <a:rPr lang="en-US" sz="1100" dirty="0">
                          <a:effectLst/>
                        </a:rPr>
                        <a:t>ERROR MESSAGE</a:t>
                      </a:r>
                      <a:endParaRPr lang="en-GB" sz="1200" dirty="0">
                        <a:effectLst/>
                        <a:latin typeface="Times New Roman"/>
                        <a:ea typeface="Times New Roman"/>
                      </a:endParaRPr>
                    </a:p>
                  </a:txBody>
                  <a:tcPr marL="68580" marR="68580" marT="0" marB="0"/>
                </a:tc>
                <a:tc>
                  <a:txBody>
                    <a:bodyPr/>
                    <a:lstStyle/>
                    <a:p>
                      <a:pPr>
                        <a:spcAft>
                          <a:spcPts val="0"/>
                        </a:spcAft>
                      </a:pPr>
                      <a:r>
                        <a:rPr lang="en-US" sz="1100">
                          <a:effectLst/>
                        </a:rPr>
                        <a:t>ACTION</a:t>
                      </a:r>
                      <a:endParaRPr lang="en-GB" sz="1200">
                        <a:effectLst/>
                        <a:latin typeface="Times New Roman"/>
                        <a:ea typeface="Times New Roman"/>
                      </a:endParaRPr>
                    </a:p>
                  </a:txBody>
                  <a:tcPr marL="68580" marR="68580" marT="0" marB="0"/>
                </a:tc>
                <a:extLst>
                  <a:ext uri="{0D108BD9-81ED-4DB2-BD59-A6C34878D82A}">
                    <a16:rowId xmlns="" xmlns:a16="http://schemas.microsoft.com/office/drawing/2014/main" val="10000"/>
                  </a:ext>
                </a:extLst>
              </a:tr>
              <a:tr h="0">
                <a:tc>
                  <a:txBody>
                    <a:bodyPr/>
                    <a:lstStyle/>
                    <a:p>
                      <a:pPr>
                        <a:spcAft>
                          <a:spcPts val="0"/>
                        </a:spcAft>
                      </a:pPr>
                      <a:r>
                        <a:rPr lang="en-US" sz="1100" dirty="0">
                          <a:effectLst/>
                        </a:rPr>
                        <a:t>1</a:t>
                      </a:r>
                      <a:endParaRPr lang="en-GB" sz="1200" dirty="0">
                        <a:effectLst/>
                        <a:latin typeface="Times New Roman"/>
                        <a:ea typeface="Times New Roman"/>
                      </a:endParaRPr>
                    </a:p>
                  </a:txBody>
                  <a:tcPr marL="68580" marR="68580" marT="0" marB="0"/>
                </a:tc>
                <a:tc>
                  <a:txBody>
                    <a:bodyPr/>
                    <a:lstStyle/>
                    <a:p>
                      <a:pPr>
                        <a:spcAft>
                          <a:spcPts val="0"/>
                        </a:spcAft>
                      </a:pPr>
                      <a:r>
                        <a:rPr lang="en-US" sz="1100" dirty="0">
                          <a:effectLst/>
                        </a:rPr>
                        <a:t>Invalid Vision GL for Country and LE Book combination </a:t>
                      </a:r>
                      <a:endParaRPr lang="en-GB" sz="1200" dirty="0">
                        <a:effectLst/>
                      </a:endParaRPr>
                    </a:p>
                    <a:p>
                      <a:pPr>
                        <a:spcAft>
                          <a:spcPts val="0"/>
                        </a:spcAft>
                      </a:pPr>
                      <a:r>
                        <a:rPr lang="en-US" sz="1100" dirty="0">
                          <a:effectLst/>
                        </a:rPr>
                        <a:t> </a:t>
                      </a:r>
                      <a:endParaRPr lang="en-GB" sz="1200" dirty="0">
                        <a:effectLst/>
                        <a:latin typeface="Times New Roman"/>
                        <a:ea typeface="Times New Roman"/>
                      </a:endParaRPr>
                    </a:p>
                  </a:txBody>
                  <a:tcPr marL="68580" marR="68580" marT="0" marB="0"/>
                </a:tc>
                <a:tc>
                  <a:txBody>
                    <a:bodyPr/>
                    <a:lstStyle/>
                    <a:p>
                      <a:pPr>
                        <a:spcAft>
                          <a:spcPts val="0"/>
                        </a:spcAft>
                      </a:pPr>
                      <a:r>
                        <a:rPr lang="en-US" sz="1100">
                          <a:effectLst/>
                        </a:rPr>
                        <a:t>Check that the GL you have selected is valid. </a:t>
                      </a:r>
                      <a:endParaRPr lang="en-GB" sz="1200">
                        <a:effectLst/>
                      </a:endParaRPr>
                    </a:p>
                    <a:p>
                      <a:pPr>
                        <a:spcAft>
                          <a:spcPts val="0"/>
                        </a:spcAft>
                      </a:pPr>
                      <a:r>
                        <a:rPr lang="en-US" sz="1100">
                          <a:effectLst/>
                        </a:rPr>
                        <a:t>For example account EURXXXX1230055 might belong to GL 12540 and not 12300 as might be assumed.</a:t>
                      </a:r>
                      <a:endParaRPr lang="en-GB" sz="1200">
                        <a:effectLst/>
                        <a:latin typeface="Times New Roman"/>
                        <a:ea typeface="Times New Roman"/>
                      </a:endParaRPr>
                    </a:p>
                  </a:txBody>
                  <a:tcPr marL="68580" marR="68580" marT="0" marB="0"/>
                </a:tc>
                <a:extLst>
                  <a:ext uri="{0D108BD9-81ED-4DB2-BD59-A6C34878D82A}">
                    <a16:rowId xmlns="" xmlns:a16="http://schemas.microsoft.com/office/drawing/2014/main" val="10001"/>
                  </a:ext>
                </a:extLst>
              </a:tr>
              <a:tr h="0">
                <a:tc>
                  <a:txBody>
                    <a:bodyPr/>
                    <a:lstStyle/>
                    <a:p>
                      <a:pPr>
                        <a:spcAft>
                          <a:spcPts val="0"/>
                        </a:spcAft>
                      </a:pPr>
                      <a:r>
                        <a:rPr lang="en-US" sz="1100">
                          <a:effectLst/>
                        </a:rPr>
                        <a:t>2</a:t>
                      </a:r>
                      <a:endParaRPr lang="en-GB" sz="1200">
                        <a:effectLst/>
                        <a:latin typeface="Times New Roman"/>
                        <a:ea typeface="Times New Roman"/>
                      </a:endParaRPr>
                    </a:p>
                  </a:txBody>
                  <a:tcPr marL="68580" marR="68580" marT="0" marB="0"/>
                </a:tc>
                <a:tc>
                  <a:txBody>
                    <a:bodyPr/>
                    <a:lstStyle/>
                    <a:p>
                      <a:pPr>
                        <a:spcAft>
                          <a:spcPts val="0"/>
                        </a:spcAft>
                      </a:pPr>
                      <a:r>
                        <a:rPr lang="en-US" sz="1100" dirty="0">
                          <a:effectLst/>
                        </a:rPr>
                        <a:t>At least one amount field must be entered</a:t>
                      </a:r>
                      <a:endParaRPr lang="en-GB" sz="1200" dirty="0">
                        <a:effectLst/>
                        <a:latin typeface="Times New Roman"/>
                        <a:ea typeface="Times New Roman"/>
                      </a:endParaRPr>
                    </a:p>
                  </a:txBody>
                  <a:tcPr marL="68580" marR="68580" marT="0" marB="0"/>
                </a:tc>
                <a:tc>
                  <a:txBody>
                    <a:bodyPr/>
                    <a:lstStyle/>
                    <a:p>
                      <a:pPr>
                        <a:spcAft>
                          <a:spcPts val="0"/>
                        </a:spcAft>
                      </a:pPr>
                      <a:r>
                        <a:rPr lang="en-US" sz="1100" dirty="0">
                          <a:effectLst/>
                        </a:rPr>
                        <a:t>Rows with balances of 0.00 will cause the upload to be rejected. Remove any rows with </a:t>
                      </a:r>
                      <a:r>
                        <a:rPr lang="en-US" sz="1100" dirty="0" err="1">
                          <a:effectLst/>
                        </a:rPr>
                        <a:t>PROFIT_LOSS_LCY</a:t>
                      </a:r>
                      <a:r>
                        <a:rPr lang="en-US" sz="1100" dirty="0">
                          <a:effectLst/>
                        </a:rPr>
                        <a:t> or </a:t>
                      </a:r>
                      <a:r>
                        <a:rPr lang="en-US" sz="1100" dirty="0" err="1">
                          <a:effectLst/>
                        </a:rPr>
                        <a:t>EOP_BALANCE_LCY</a:t>
                      </a:r>
                      <a:r>
                        <a:rPr lang="en-US" sz="1100" dirty="0">
                          <a:effectLst/>
                        </a:rPr>
                        <a:t> balances of 0.00</a:t>
                      </a:r>
                      <a:endParaRPr lang="en-GB" sz="1200" dirty="0">
                        <a:effectLst/>
                        <a:latin typeface="Times New Roman"/>
                        <a:ea typeface="Times New Roman"/>
                      </a:endParaRPr>
                    </a:p>
                  </a:txBody>
                  <a:tcPr marL="68580" marR="68580" marT="0" marB="0"/>
                </a:tc>
                <a:extLst>
                  <a:ext uri="{0D108BD9-81ED-4DB2-BD59-A6C34878D82A}">
                    <a16:rowId xmlns="" xmlns:a16="http://schemas.microsoft.com/office/drawing/2014/main" val="10002"/>
                  </a:ext>
                </a:extLst>
              </a:tr>
              <a:tr h="0">
                <a:tc>
                  <a:txBody>
                    <a:bodyPr/>
                    <a:lstStyle/>
                    <a:p>
                      <a:pPr>
                        <a:spcAft>
                          <a:spcPts val="0"/>
                        </a:spcAft>
                      </a:pPr>
                      <a:r>
                        <a:rPr lang="en-US" sz="1100">
                          <a:effectLst/>
                        </a:rPr>
                        <a:t>3</a:t>
                      </a:r>
                      <a:endParaRPr lang="en-GB" sz="1200">
                        <a:effectLst/>
                        <a:latin typeface="Times New Roman"/>
                        <a:ea typeface="Times New Roman"/>
                      </a:endParaRPr>
                    </a:p>
                  </a:txBody>
                  <a:tcPr marL="68580" marR="68580" marT="0" marB="0"/>
                </a:tc>
                <a:tc>
                  <a:txBody>
                    <a:bodyPr/>
                    <a:lstStyle/>
                    <a:p>
                      <a:pPr>
                        <a:spcAft>
                          <a:spcPts val="0"/>
                        </a:spcAft>
                      </a:pPr>
                      <a:r>
                        <a:rPr lang="en-US" sz="1100" dirty="0">
                          <a:effectLst/>
                        </a:rPr>
                        <a:t>Invalid </a:t>
                      </a:r>
                      <a:r>
                        <a:rPr lang="en-US" sz="1100" dirty="0" err="1">
                          <a:effectLst/>
                        </a:rPr>
                        <a:t>Office_Account</a:t>
                      </a:r>
                      <a:r>
                        <a:rPr lang="en-US" sz="1100" dirty="0">
                          <a:effectLst/>
                        </a:rPr>
                        <a:t> - </a:t>
                      </a:r>
                      <a:endParaRPr lang="en-GB" sz="1200" dirty="0">
                        <a:effectLst/>
                      </a:endParaRPr>
                    </a:p>
                    <a:p>
                      <a:pPr>
                        <a:spcAft>
                          <a:spcPts val="0"/>
                        </a:spcAft>
                      </a:pPr>
                      <a:r>
                        <a:rPr lang="en-US" sz="1100" dirty="0">
                          <a:effectLst/>
                        </a:rPr>
                        <a:t> </a:t>
                      </a:r>
                      <a:endParaRPr lang="en-GB" sz="1200" dirty="0">
                        <a:effectLst/>
                        <a:latin typeface="Times New Roman"/>
                        <a:ea typeface="Times New Roman"/>
                      </a:endParaRPr>
                    </a:p>
                  </a:txBody>
                  <a:tcPr marL="68580" marR="68580" marT="0" marB="0"/>
                </a:tc>
                <a:tc>
                  <a:txBody>
                    <a:bodyPr/>
                    <a:lstStyle/>
                    <a:p>
                      <a:pPr>
                        <a:spcAft>
                          <a:spcPts val="0"/>
                        </a:spcAft>
                      </a:pPr>
                      <a:r>
                        <a:rPr lang="en-US" sz="1100" dirty="0">
                          <a:effectLst/>
                        </a:rPr>
                        <a:t>Check that all account numbers entered are valid and active in </a:t>
                      </a:r>
                      <a:r>
                        <a:rPr lang="en-US" sz="1100" dirty="0" err="1">
                          <a:effectLst/>
                        </a:rPr>
                        <a:t>Finacle</a:t>
                      </a:r>
                      <a:r>
                        <a:rPr lang="en-US" sz="1100" dirty="0">
                          <a:effectLst/>
                        </a:rPr>
                        <a:t>. </a:t>
                      </a:r>
                      <a:endParaRPr lang="en-GB" sz="1200" dirty="0">
                        <a:effectLst/>
                        <a:latin typeface="Times New Roman"/>
                        <a:ea typeface="Times New Roman"/>
                      </a:endParaRPr>
                    </a:p>
                  </a:txBody>
                  <a:tcPr marL="68580" marR="68580" marT="0" marB="0"/>
                </a:tc>
                <a:extLst>
                  <a:ext uri="{0D108BD9-81ED-4DB2-BD59-A6C34878D82A}">
                    <a16:rowId xmlns="" xmlns:a16="http://schemas.microsoft.com/office/drawing/2014/main" val="10003"/>
                  </a:ext>
                </a:extLst>
              </a:tr>
              <a:tr h="0">
                <a:tc>
                  <a:txBody>
                    <a:bodyPr/>
                    <a:lstStyle/>
                    <a:p>
                      <a:pPr>
                        <a:spcAft>
                          <a:spcPts val="0"/>
                        </a:spcAft>
                      </a:pPr>
                      <a:r>
                        <a:rPr lang="en-US" sz="1100">
                          <a:effectLst/>
                        </a:rPr>
                        <a:t>4</a:t>
                      </a:r>
                      <a:endParaRPr lang="en-GB" sz="1200">
                        <a:effectLst/>
                        <a:latin typeface="Times New Roman"/>
                        <a:ea typeface="Times New Roman"/>
                      </a:endParaRPr>
                    </a:p>
                  </a:txBody>
                  <a:tcPr marL="68580" marR="68580" marT="0" marB="0"/>
                </a:tc>
                <a:tc>
                  <a:txBody>
                    <a:bodyPr/>
                    <a:lstStyle/>
                    <a:p>
                      <a:pPr>
                        <a:spcAft>
                          <a:spcPts val="0"/>
                        </a:spcAft>
                      </a:pPr>
                      <a:r>
                        <a:rPr lang="en-US" sz="1100">
                          <a:effectLst/>
                        </a:rPr>
                        <a:t>Invalid Account No - Inactive/Deleted or Account Number not found</a:t>
                      </a:r>
                      <a:endParaRPr lang="en-GB" sz="1200">
                        <a:effectLst/>
                        <a:latin typeface="Times New Roman"/>
                        <a:ea typeface="Times New Roman"/>
                      </a:endParaRPr>
                    </a:p>
                  </a:txBody>
                  <a:tcPr marL="68580" marR="68580" marT="0" marB="0"/>
                </a:tc>
                <a:tc>
                  <a:txBody>
                    <a:bodyPr/>
                    <a:lstStyle/>
                    <a:p>
                      <a:pPr>
                        <a:spcAft>
                          <a:spcPts val="0"/>
                        </a:spcAft>
                      </a:pPr>
                      <a:r>
                        <a:rPr lang="en-US" sz="1100">
                          <a:effectLst/>
                        </a:rPr>
                        <a:t>Check that all account numbers entered are valid and active in Finacle.</a:t>
                      </a:r>
                      <a:endParaRPr lang="en-GB" sz="1200">
                        <a:effectLst/>
                      </a:endParaRPr>
                    </a:p>
                    <a:p>
                      <a:pPr>
                        <a:spcAft>
                          <a:spcPts val="0"/>
                        </a:spcAft>
                      </a:pPr>
                      <a:r>
                        <a:rPr lang="en-US" sz="1100">
                          <a:effectLst/>
                        </a:rPr>
                        <a:t> </a:t>
                      </a:r>
                      <a:endParaRPr lang="en-GB" sz="1200">
                        <a:effectLst/>
                        <a:latin typeface="Times New Roman"/>
                        <a:ea typeface="Times New Roman"/>
                      </a:endParaRPr>
                    </a:p>
                  </a:txBody>
                  <a:tcPr marL="68580" marR="68580" marT="0" marB="0"/>
                </a:tc>
                <a:extLst>
                  <a:ext uri="{0D108BD9-81ED-4DB2-BD59-A6C34878D82A}">
                    <a16:rowId xmlns="" xmlns:a16="http://schemas.microsoft.com/office/drawing/2014/main" val="10004"/>
                  </a:ext>
                </a:extLst>
              </a:tr>
              <a:tr h="0">
                <a:tc>
                  <a:txBody>
                    <a:bodyPr/>
                    <a:lstStyle/>
                    <a:p>
                      <a:pPr>
                        <a:spcAft>
                          <a:spcPts val="0"/>
                        </a:spcAft>
                      </a:pPr>
                      <a:r>
                        <a:rPr lang="en-US" sz="1100">
                          <a:effectLst/>
                        </a:rPr>
                        <a:t>5</a:t>
                      </a:r>
                      <a:endParaRPr lang="en-GB" sz="1200">
                        <a:effectLst/>
                        <a:latin typeface="Times New Roman"/>
                        <a:ea typeface="Times New Roman"/>
                      </a:endParaRPr>
                    </a:p>
                  </a:txBody>
                  <a:tcPr marL="68580" marR="68580" marT="0" marB="0"/>
                </a:tc>
                <a:tc>
                  <a:txBody>
                    <a:bodyPr/>
                    <a:lstStyle/>
                    <a:p>
                      <a:pPr>
                        <a:spcAft>
                          <a:spcPts val="0"/>
                        </a:spcAft>
                      </a:pPr>
                      <a:r>
                        <a:rPr lang="en-US" sz="1100" dirty="0" err="1">
                          <a:effectLst/>
                        </a:rPr>
                        <a:t>Wash_Rate</a:t>
                      </a:r>
                      <a:r>
                        <a:rPr lang="en-US" sz="1100" dirty="0">
                          <a:effectLst/>
                        </a:rPr>
                        <a:t> not maintained in CURRENCY_RATES_MONTHLY </a:t>
                      </a:r>
                      <a:endParaRPr lang="en-GB" sz="1200" dirty="0">
                        <a:effectLst/>
                        <a:latin typeface="Times New Roman"/>
                        <a:ea typeface="Times New Roman"/>
                      </a:endParaRPr>
                    </a:p>
                  </a:txBody>
                  <a:tcPr marL="68580" marR="68580" marT="0" marB="0"/>
                </a:tc>
                <a:tc>
                  <a:txBody>
                    <a:bodyPr/>
                    <a:lstStyle/>
                    <a:p>
                      <a:pPr>
                        <a:spcAft>
                          <a:spcPts val="0"/>
                        </a:spcAft>
                      </a:pPr>
                      <a:r>
                        <a:rPr lang="en-US" sz="1100">
                          <a:effectLst/>
                        </a:rPr>
                        <a:t>Contact a member of the Vision Team</a:t>
                      </a:r>
                      <a:endParaRPr lang="en-GB" sz="1200">
                        <a:effectLst/>
                        <a:latin typeface="Times New Roman"/>
                        <a:ea typeface="Times New Roman"/>
                      </a:endParaRPr>
                    </a:p>
                  </a:txBody>
                  <a:tcPr marL="68580" marR="68580" marT="0" marB="0"/>
                </a:tc>
                <a:extLst>
                  <a:ext uri="{0D108BD9-81ED-4DB2-BD59-A6C34878D82A}">
                    <a16:rowId xmlns="" xmlns:a16="http://schemas.microsoft.com/office/drawing/2014/main" val="10005"/>
                  </a:ext>
                </a:extLst>
              </a:tr>
              <a:tr h="0">
                <a:tc>
                  <a:txBody>
                    <a:bodyPr/>
                    <a:lstStyle/>
                    <a:p>
                      <a:pPr>
                        <a:spcAft>
                          <a:spcPts val="0"/>
                        </a:spcAft>
                      </a:pPr>
                      <a:r>
                        <a:rPr lang="en-US" sz="1100">
                          <a:effectLst/>
                        </a:rPr>
                        <a:t>6</a:t>
                      </a:r>
                      <a:endParaRPr lang="en-GB" sz="1200">
                        <a:effectLst/>
                        <a:latin typeface="Times New Roman"/>
                        <a:ea typeface="Times New Roman"/>
                      </a:endParaRPr>
                    </a:p>
                  </a:txBody>
                  <a:tcPr marL="68580" marR="68580" marT="0" marB="0"/>
                </a:tc>
                <a:tc>
                  <a:txBody>
                    <a:bodyPr/>
                    <a:lstStyle/>
                    <a:p>
                      <a:pPr>
                        <a:spcAft>
                          <a:spcPts val="0"/>
                        </a:spcAft>
                      </a:pPr>
                      <a:r>
                        <a:rPr lang="en-US" sz="1100">
                          <a:effectLst/>
                        </a:rPr>
                        <a:t>Invalid Currency - Inactive/Deleted </a:t>
                      </a:r>
                      <a:endParaRPr lang="en-GB" sz="1200">
                        <a:effectLst/>
                        <a:latin typeface="Times New Roman"/>
                        <a:ea typeface="Times New Roman"/>
                      </a:endParaRPr>
                    </a:p>
                  </a:txBody>
                  <a:tcPr marL="68580" marR="68580" marT="0" marB="0"/>
                </a:tc>
                <a:tc>
                  <a:txBody>
                    <a:bodyPr/>
                    <a:lstStyle/>
                    <a:p>
                      <a:pPr>
                        <a:spcAft>
                          <a:spcPts val="0"/>
                        </a:spcAft>
                      </a:pPr>
                      <a:r>
                        <a:rPr lang="en-US" sz="1100" dirty="0">
                          <a:effectLst/>
                        </a:rPr>
                        <a:t>Ensure your local currency has been entered correctly into all rows for Currency and MIS Currency columns. </a:t>
                      </a:r>
                      <a:endParaRPr lang="en-GB" sz="1200" dirty="0">
                        <a:effectLst/>
                        <a:latin typeface="Times New Roman"/>
                        <a:ea typeface="Times New Roman"/>
                      </a:endParaRPr>
                    </a:p>
                  </a:txBody>
                  <a:tcPr marL="68580" marR="68580" marT="0" marB="0"/>
                </a:tc>
                <a:extLst>
                  <a:ext uri="{0D108BD9-81ED-4DB2-BD59-A6C34878D82A}">
                    <a16:rowId xmlns="" xmlns:a16="http://schemas.microsoft.com/office/drawing/2014/main" val="10006"/>
                  </a:ext>
                </a:extLst>
              </a:tr>
            </a:tbl>
          </a:graphicData>
        </a:graphic>
      </p:graphicFrame>
      <p:sp>
        <p:nvSpPr>
          <p:cNvPr id="5" name="Rectangle 4"/>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7137888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Slide Number Placeholder 3"/>
          <p:cNvSpPr>
            <a:spLocks noGrp="1"/>
          </p:cNvSpPr>
          <p:nvPr>
            <p:ph type="sldNum" sz="quarter" idx="4294967295"/>
          </p:nvPr>
        </p:nvSpPr>
        <p:spPr>
          <a:xfrm>
            <a:off x="457200" y="6356350"/>
            <a:ext cx="2133600" cy="365125"/>
          </a:xfrm>
          <a:prstGeom prst="rect">
            <a:avLst/>
          </a:prstGeom>
          <a:noFill/>
        </p:spPr>
        <p:txBody>
          <a:bodyPr/>
          <a:lstStyle>
            <a:lvl1pPr>
              <a:defRPr sz="1200" b="1">
                <a:solidFill>
                  <a:schemeClr val="tx1"/>
                </a:solidFill>
                <a:latin typeface="Calibri" pitchFamily="34" charset="0"/>
              </a:defRPr>
            </a:lvl1pPr>
            <a:lvl2pPr marL="742950" indent="-285750">
              <a:defRPr sz="1200" b="1">
                <a:solidFill>
                  <a:schemeClr val="tx1"/>
                </a:solidFill>
                <a:latin typeface="Calibri" pitchFamily="34" charset="0"/>
              </a:defRPr>
            </a:lvl2pPr>
            <a:lvl3pPr marL="1143000" indent="-228600">
              <a:defRPr sz="1200" b="1">
                <a:solidFill>
                  <a:schemeClr val="tx1"/>
                </a:solidFill>
                <a:latin typeface="Calibri" pitchFamily="34" charset="0"/>
              </a:defRPr>
            </a:lvl3pPr>
            <a:lvl4pPr marL="1600200" indent="-228600">
              <a:defRPr sz="1200" b="1">
                <a:solidFill>
                  <a:schemeClr val="tx1"/>
                </a:solidFill>
                <a:latin typeface="Calibri" pitchFamily="34" charset="0"/>
              </a:defRPr>
            </a:lvl4pPr>
            <a:lvl5pPr marL="2057400" indent="-228600">
              <a:defRPr sz="1200" b="1">
                <a:solidFill>
                  <a:schemeClr val="tx1"/>
                </a:solidFill>
                <a:latin typeface="Calibri" pitchFamily="34" charset="0"/>
              </a:defRPr>
            </a:lvl5pPr>
            <a:lvl6pPr marL="2514600" indent="-228600" eaLnBrk="0" fontAlgn="base" hangingPunct="0">
              <a:spcBef>
                <a:spcPct val="0"/>
              </a:spcBef>
              <a:spcAft>
                <a:spcPct val="0"/>
              </a:spcAft>
              <a:defRPr sz="1200" b="1">
                <a:solidFill>
                  <a:schemeClr val="tx1"/>
                </a:solidFill>
                <a:latin typeface="Calibri" pitchFamily="34" charset="0"/>
              </a:defRPr>
            </a:lvl6pPr>
            <a:lvl7pPr marL="2971800" indent="-228600" eaLnBrk="0" fontAlgn="base" hangingPunct="0">
              <a:spcBef>
                <a:spcPct val="0"/>
              </a:spcBef>
              <a:spcAft>
                <a:spcPct val="0"/>
              </a:spcAft>
              <a:defRPr sz="1200" b="1">
                <a:solidFill>
                  <a:schemeClr val="tx1"/>
                </a:solidFill>
                <a:latin typeface="Calibri" pitchFamily="34" charset="0"/>
              </a:defRPr>
            </a:lvl7pPr>
            <a:lvl8pPr marL="3429000" indent="-228600" eaLnBrk="0" fontAlgn="base" hangingPunct="0">
              <a:spcBef>
                <a:spcPct val="0"/>
              </a:spcBef>
              <a:spcAft>
                <a:spcPct val="0"/>
              </a:spcAft>
              <a:defRPr sz="1200" b="1">
                <a:solidFill>
                  <a:schemeClr val="tx1"/>
                </a:solidFill>
                <a:latin typeface="Calibri" pitchFamily="34" charset="0"/>
              </a:defRPr>
            </a:lvl8pPr>
            <a:lvl9pPr marL="3886200" indent="-228600" eaLnBrk="0" fontAlgn="base" hangingPunct="0">
              <a:spcBef>
                <a:spcPct val="0"/>
              </a:spcBef>
              <a:spcAft>
                <a:spcPct val="0"/>
              </a:spcAft>
              <a:defRPr sz="1200" b="1">
                <a:solidFill>
                  <a:schemeClr val="tx1"/>
                </a:solidFill>
                <a:latin typeface="Calibri" pitchFamily="34" charset="0"/>
              </a:defRPr>
            </a:lvl9pPr>
          </a:lstStyle>
          <a:p>
            <a:r>
              <a:rPr lang="en-US" sz="1400" smtClean="0">
                <a:solidFill>
                  <a:schemeClr val="bg1"/>
                </a:solidFill>
              </a:rPr>
              <a:t>Page </a:t>
            </a:r>
            <a:fld id="{509EB7E3-F72B-477A-9437-C972BEA747F7}" type="slidenum">
              <a:rPr lang="en-US" sz="1400" smtClean="0">
                <a:solidFill>
                  <a:schemeClr val="bg1"/>
                </a:solidFill>
              </a:rPr>
              <a:pPr/>
              <a:t>111</a:t>
            </a:fld>
            <a:endParaRPr lang="en-US" sz="1400" smtClean="0">
              <a:solidFill>
                <a:schemeClr val="bg1"/>
              </a:solidFill>
            </a:endParaRPr>
          </a:p>
        </p:txBody>
      </p:sp>
      <p:sp>
        <p:nvSpPr>
          <p:cNvPr id="459780" name="Title 1"/>
          <p:cNvSpPr>
            <a:spLocks/>
          </p:cNvSpPr>
          <p:nvPr/>
        </p:nvSpPr>
        <p:spPr bwMode="auto">
          <a:xfrm>
            <a:off x="381000" y="685800"/>
            <a:ext cx="13716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eaLnBrk="1" hangingPunct="1"/>
            <a:endParaRPr lang="en-US" sz="3200" dirty="0">
              <a:solidFill>
                <a:srgbClr val="B3131D"/>
              </a:solidFill>
              <a:latin typeface="Garamond"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179512"/>
            <a:ext cx="7391400" cy="5150712"/>
          </a:xfrm>
          <a:prstGeom prst="rect">
            <a:avLst/>
          </a:prstGeom>
        </p:spPr>
      </p:pic>
    </p:spTree>
    <p:extLst>
      <p:ext uri="{BB962C8B-B14F-4D97-AF65-F5344CB8AC3E}">
        <p14:creationId xmlns:p14="http://schemas.microsoft.com/office/powerpoint/2010/main" val="13323440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401467724"/>
              </p:ext>
            </p:extLst>
          </p:nvPr>
        </p:nvGraphicFramePr>
        <p:xfrm>
          <a:off x="533400" y="1600200"/>
          <a:ext cx="80010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228600" y="990600"/>
            <a:ext cx="2286000" cy="584775"/>
          </a:xfrm>
          <a:prstGeom prst="rect">
            <a:avLst/>
          </a:prstGeom>
          <a:noFill/>
        </p:spPr>
        <p:txBody>
          <a:bodyPr wrap="square" rtlCol="0">
            <a:spAutoFit/>
          </a:bodyPr>
          <a:lstStyle/>
          <a:p>
            <a:r>
              <a:rPr lang="en-US" b="1" dirty="0">
                <a:solidFill>
                  <a:srgbClr val="800000"/>
                </a:solidFill>
                <a:latin typeface="Calibri" panose="020F0502020204030204" pitchFamily="34" charset="0"/>
                <a:cs typeface="Calibri" panose="020F0502020204030204" pitchFamily="34" charset="0"/>
              </a:rPr>
              <a:t>Financial</a:t>
            </a:r>
            <a:r>
              <a:rPr lang="en-US" dirty="0">
                <a:solidFill>
                  <a:srgbClr val="C00000"/>
                </a:solidFill>
              </a:rPr>
              <a:t> </a:t>
            </a:r>
            <a:r>
              <a:rPr lang="en-US" b="1" dirty="0">
                <a:solidFill>
                  <a:srgbClr val="800000"/>
                </a:solidFill>
                <a:latin typeface="Calibri" panose="020F0502020204030204" pitchFamily="34" charset="0"/>
                <a:cs typeface="Calibri" panose="020F0502020204030204" pitchFamily="34" charset="0"/>
              </a:rPr>
              <a:t>Remaps</a:t>
            </a:r>
            <a:r>
              <a:rPr lang="en-US" dirty="0">
                <a:solidFill>
                  <a:srgbClr val="C00000"/>
                </a:solidFill>
              </a:rPr>
              <a:t> </a:t>
            </a:r>
          </a:p>
          <a:p>
            <a:endParaRPr lang="en-US" sz="1400" dirty="0"/>
          </a:p>
        </p:txBody>
      </p:sp>
      <p:sp>
        <p:nvSpPr>
          <p:cNvPr id="5" name="Rectangle 4"/>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09249962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nvPr>
        </p:nvGraphicFramePr>
        <p:xfrm>
          <a:off x="152400" y="1676400"/>
          <a:ext cx="8610600" cy="4495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p:cNvSpPr txBox="1"/>
          <p:nvPr/>
        </p:nvSpPr>
        <p:spPr>
          <a:xfrm>
            <a:off x="381000" y="886215"/>
            <a:ext cx="3048000" cy="584775"/>
          </a:xfrm>
          <a:prstGeom prst="rect">
            <a:avLst/>
          </a:prstGeom>
          <a:noFill/>
        </p:spPr>
        <p:txBody>
          <a:bodyPr wrap="square" rtlCol="0">
            <a:spAutoFit/>
          </a:bodyPr>
          <a:lstStyle/>
          <a:p>
            <a:r>
              <a:rPr lang="en-US" b="1" dirty="0">
                <a:solidFill>
                  <a:srgbClr val="800000"/>
                </a:solidFill>
                <a:latin typeface="Calibri" panose="020F0502020204030204" pitchFamily="34" charset="0"/>
                <a:cs typeface="Calibri" panose="020F0502020204030204" pitchFamily="34" charset="0"/>
              </a:rPr>
              <a:t>Financial</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Remaps</a:t>
            </a:r>
            <a:r>
              <a:rPr lang="en-US" dirty="0">
                <a:latin typeface="Calibri" pitchFamily="34" charset="0"/>
              </a:rPr>
              <a:t>… </a:t>
            </a:r>
            <a:r>
              <a:rPr lang="en-US" b="1" dirty="0" err="1">
                <a:solidFill>
                  <a:srgbClr val="800000"/>
                </a:solidFill>
                <a:latin typeface="Calibri" panose="020F0502020204030204" pitchFamily="34" charset="0"/>
                <a:cs typeface="Calibri" panose="020F0502020204030204" pitchFamily="34" charset="0"/>
              </a:rPr>
              <a:t>Contd</a:t>
            </a:r>
            <a:endParaRPr lang="en-US" b="1" dirty="0">
              <a:solidFill>
                <a:srgbClr val="800000"/>
              </a:solidFill>
              <a:latin typeface="Calibri" panose="020F0502020204030204" pitchFamily="34" charset="0"/>
              <a:cs typeface="Calibri" panose="020F0502020204030204" pitchFamily="34" charset="0"/>
            </a:endParaRPr>
          </a:p>
          <a:p>
            <a:endParaRPr lang="en-US" sz="1400" dirty="0"/>
          </a:p>
        </p:txBody>
      </p:sp>
      <p:sp>
        <p:nvSpPr>
          <p:cNvPr id="6" name="Rectangle 5"/>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99582783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nvPr>
        </p:nvGraphicFramePr>
        <p:xfrm>
          <a:off x="-68557" y="3429000"/>
          <a:ext cx="9076660" cy="2971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152400" y="967264"/>
            <a:ext cx="3581400" cy="584775"/>
          </a:xfrm>
          <a:prstGeom prst="rect">
            <a:avLst/>
          </a:prstGeom>
          <a:noFill/>
        </p:spPr>
        <p:txBody>
          <a:bodyPr wrap="square" rtlCol="0">
            <a:spAutoFit/>
          </a:bodyPr>
          <a:lstStyle/>
          <a:p>
            <a:r>
              <a:rPr lang="en-US" b="1" dirty="0">
                <a:solidFill>
                  <a:srgbClr val="800000"/>
                </a:solidFill>
                <a:latin typeface="Calibri" panose="020F0502020204030204" pitchFamily="34" charset="0"/>
                <a:cs typeface="Calibri" panose="020F0502020204030204" pitchFamily="34" charset="0"/>
              </a:rPr>
              <a:t>Financial</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Remaps</a:t>
            </a:r>
            <a:r>
              <a:rPr lang="en-US" dirty="0">
                <a:latin typeface="Calibri" pitchFamily="34" charset="0"/>
              </a:rPr>
              <a:t>… </a:t>
            </a:r>
            <a:r>
              <a:rPr lang="en-US" b="1" dirty="0" err="1">
                <a:solidFill>
                  <a:srgbClr val="800000"/>
                </a:solidFill>
                <a:latin typeface="Calibri" panose="020F0502020204030204" pitchFamily="34" charset="0"/>
                <a:cs typeface="Calibri" panose="020F0502020204030204" pitchFamily="34" charset="0"/>
              </a:rPr>
              <a:t>Contd</a:t>
            </a:r>
            <a:endParaRPr lang="en-US" b="1" dirty="0">
              <a:solidFill>
                <a:srgbClr val="800000"/>
              </a:solidFill>
              <a:latin typeface="Calibri" panose="020F0502020204030204" pitchFamily="34" charset="0"/>
              <a:cs typeface="Calibri" panose="020F0502020204030204" pitchFamily="34" charset="0"/>
            </a:endParaRPr>
          </a:p>
          <a:p>
            <a:endParaRPr lang="en-US" sz="1400" dirty="0"/>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920" y="1552039"/>
            <a:ext cx="8852159" cy="1591194"/>
          </a:xfrm>
          <a:prstGeom prst="rect">
            <a:avLst/>
          </a:prstGeom>
        </p:spPr>
      </p:pic>
      <p:sp>
        <p:nvSpPr>
          <p:cNvPr id="6" name="Rectangle 5"/>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39688824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5868" y="914400"/>
            <a:ext cx="8534400" cy="4524315"/>
          </a:xfrm>
          <a:prstGeom prst="rect">
            <a:avLst/>
          </a:prstGeom>
          <a:noFill/>
        </p:spPr>
        <p:txBody>
          <a:bodyPr wrap="square" rtlCol="0">
            <a:spAutoFit/>
          </a:bodyPr>
          <a:lstStyle/>
          <a:p>
            <a:endParaRPr lang="en-US" dirty="0">
              <a:latin typeface="Calibri" pitchFamily="34"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6" name="Picture 1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915" y="1447800"/>
            <a:ext cx="8836365" cy="46482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Diagram 1"/>
          <p:cNvGraphicFramePr/>
          <p:nvPr>
            <p:extLst/>
          </p:nvPr>
        </p:nvGraphicFramePr>
        <p:xfrm>
          <a:off x="185360" y="1028700"/>
          <a:ext cx="8349040" cy="495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453925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 y="990600"/>
            <a:ext cx="8534400" cy="4524315"/>
          </a:xfrm>
          <a:prstGeom prst="rect">
            <a:avLst/>
          </a:prstGeom>
          <a:noFill/>
        </p:spPr>
        <p:txBody>
          <a:bodyPr wrap="square" rtlCol="0">
            <a:spAutoFit/>
          </a:bodyPr>
          <a:lstStyle/>
          <a:p>
            <a:pPr marL="0" lvl="1" algn="just"/>
            <a:r>
              <a:rPr lang="en-US" b="1" dirty="0">
                <a:solidFill>
                  <a:srgbClr val="800000"/>
                </a:solidFill>
                <a:latin typeface="Calibri" pitchFamily="34" charset="0"/>
              </a:rPr>
              <a:t>Bottom Section (‘Remapped To’ Section) of Financial Remaps Screen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6" name="Picture 1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8600" y="1524000"/>
            <a:ext cx="8763000" cy="47244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3866473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10" y="1447800"/>
            <a:ext cx="8900379" cy="4876800"/>
          </a:xfrm>
          <a:prstGeom prst="rect">
            <a:avLst/>
          </a:prstGeom>
          <a:ln>
            <a:noFill/>
          </a:ln>
          <a:effectLst>
            <a:outerShdw blurRad="190500" algn="tl" rotWithShape="0">
              <a:srgbClr val="000000">
                <a:alpha val="70000"/>
              </a:srgbClr>
            </a:outerShdw>
          </a:effectLst>
        </p:spPr>
      </p:pic>
      <p:sp>
        <p:nvSpPr>
          <p:cNvPr id="5" name="TextBox 4"/>
          <p:cNvSpPr txBox="1"/>
          <p:nvPr/>
        </p:nvSpPr>
        <p:spPr>
          <a:xfrm>
            <a:off x="228600" y="990600"/>
            <a:ext cx="6629400" cy="584775"/>
          </a:xfrm>
          <a:prstGeom prst="rect">
            <a:avLst/>
          </a:prstGeom>
          <a:noFill/>
        </p:spPr>
        <p:txBody>
          <a:bodyPr wrap="square" rtlCol="0">
            <a:spAutoFit/>
          </a:bodyPr>
          <a:lstStyle/>
          <a:p>
            <a:pPr marL="0" lvl="1"/>
            <a:r>
              <a:rPr lang="en-US" b="1" dirty="0">
                <a:solidFill>
                  <a:srgbClr val="800000"/>
                </a:solidFill>
                <a:latin typeface="Calibri" pitchFamily="34" charset="0"/>
              </a:rPr>
              <a:t>Fin </a:t>
            </a:r>
            <a:r>
              <a:rPr lang="en-US" b="1" dirty="0" err="1">
                <a:solidFill>
                  <a:srgbClr val="800000"/>
                </a:solidFill>
                <a:latin typeface="Calibri" pitchFamily="34" charset="0"/>
              </a:rPr>
              <a:t>Adj</a:t>
            </a:r>
            <a:r>
              <a:rPr lang="en-US" b="1" dirty="0">
                <a:solidFill>
                  <a:srgbClr val="800000"/>
                </a:solidFill>
                <a:latin typeface="Calibri" pitchFamily="34" charset="0"/>
              </a:rPr>
              <a:t> Remaps – Selection Screen of Financial Remaps </a:t>
            </a:r>
          </a:p>
          <a:p>
            <a:endParaRPr lang="en-US" sz="1400" dirty="0"/>
          </a:p>
        </p:txBody>
      </p:sp>
      <p:sp>
        <p:nvSpPr>
          <p:cNvPr id="6" name="Rectangle 5"/>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4022895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Slide Number Placeholder 3"/>
          <p:cNvSpPr>
            <a:spLocks noGrp="1"/>
          </p:cNvSpPr>
          <p:nvPr>
            <p:ph type="sldNum" sz="quarter" idx="4294967295"/>
          </p:nvPr>
        </p:nvSpPr>
        <p:spPr>
          <a:xfrm>
            <a:off x="457200" y="6356350"/>
            <a:ext cx="2133600" cy="365125"/>
          </a:xfrm>
          <a:prstGeom prst="rect">
            <a:avLst/>
          </a:prstGeom>
          <a:noFill/>
        </p:spPr>
        <p:txBody>
          <a:bodyPr/>
          <a:lstStyle>
            <a:lvl1pPr>
              <a:defRPr sz="1200" b="1">
                <a:solidFill>
                  <a:schemeClr val="tx1"/>
                </a:solidFill>
                <a:latin typeface="Calibri" pitchFamily="34" charset="0"/>
              </a:defRPr>
            </a:lvl1pPr>
            <a:lvl2pPr marL="742950" indent="-285750">
              <a:defRPr sz="1200" b="1">
                <a:solidFill>
                  <a:schemeClr val="tx1"/>
                </a:solidFill>
                <a:latin typeface="Calibri" pitchFamily="34" charset="0"/>
              </a:defRPr>
            </a:lvl2pPr>
            <a:lvl3pPr marL="1143000" indent="-228600">
              <a:defRPr sz="1200" b="1">
                <a:solidFill>
                  <a:schemeClr val="tx1"/>
                </a:solidFill>
                <a:latin typeface="Calibri" pitchFamily="34" charset="0"/>
              </a:defRPr>
            </a:lvl3pPr>
            <a:lvl4pPr marL="1600200" indent="-228600">
              <a:defRPr sz="1200" b="1">
                <a:solidFill>
                  <a:schemeClr val="tx1"/>
                </a:solidFill>
                <a:latin typeface="Calibri" pitchFamily="34" charset="0"/>
              </a:defRPr>
            </a:lvl4pPr>
            <a:lvl5pPr marL="2057400" indent="-228600">
              <a:defRPr sz="1200" b="1">
                <a:solidFill>
                  <a:schemeClr val="tx1"/>
                </a:solidFill>
                <a:latin typeface="Calibri" pitchFamily="34" charset="0"/>
              </a:defRPr>
            </a:lvl5pPr>
            <a:lvl6pPr marL="2514600" indent="-228600" eaLnBrk="0" fontAlgn="base" hangingPunct="0">
              <a:spcBef>
                <a:spcPct val="0"/>
              </a:spcBef>
              <a:spcAft>
                <a:spcPct val="0"/>
              </a:spcAft>
              <a:defRPr sz="1200" b="1">
                <a:solidFill>
                  <a:schemeClr val="tx1"/>
                </a:solidFill>
                <a:latin typeface="Calibri" pitchFamily="34" charset="0"/>
              </a:defRPr>
            </a:lvl6pPr>
            <a:lvl7pPr marL="2971800" indent="-228600" eaLnBrk="0" fontAlgn="base" hangingPunct="0">
              <a:spcBef>
                <a:spcPct val="0"/>
              </a:spcBef>
              <a:spcAft>
                <a:spcPct val="0"/>
              </a:spcAft>
              <a:defRPr sz="1200" b="1">
                <a:solidFill>
                  <a:schemeClr val="tx1"/>
                </a:solidFill>
                <a:latin typeface="Calibri" pitchFamily="34" charset="0"/>
              </a:defRPr>
            </a:lvl7pPr>
            <a:lvl8pPr marL="3429000" indent="-228600" eaLnBrk="0" fontAlgn="base" hangingPunct="0">
              <a:spcBef>
                <a:spcPct val="0"/>
              </a:spcBef>
              <a:spcAft>
                <a:spcPct val="0"/>
              </a:spcAft>
              <a:defRPr sz="1200" b="1">
                <a:solidFill>
                  <a:schemeClr val="tx1"/>
                </a:solidFill>
                <a:latin typeface="Calibri" pitchFamily="34" charset="0"/>
              </a:defRPr>
            </a:lvl8pPr>
            <a:lvl9pPr marL="3886200" indent="-228600" eaLnBrk="0" fontAlgn="base" hangingPunct="0">
              <a:spcBef>
                <a:spcPct val="0"/>
              </a:spcBef>
              <a:spcAft>
                <a:spcPct val="0"/>
              </a:spcAft>
              <a:defRPr sz="1200" b="1">
                <a:solidFill>
                  <a:schemeClr val="tx1"/>
                </a:solidFill>
                <a:latin typeface="Calibri" pitchFamily="34" charset="0"/>
              </a:defRPr>
            </a:lvl9pPr>
          </a:lstStyle>
          <a:p>
            <a:r>
              <a:rPr lang="en-US" sz="1400" smtClean="0">
                <a:solidFill>
                  <a:schemeClr val="bg1"/>
                </a:solidFill>
              </a:rPr>
              <a:t>Page </a:t>
            </a:r>
            <a:fld id="{509EB7E3-F72B-477A-9437-C972BEA747F7}" type="slidenum">
              <a:rPr lang="en-US" sz="1400" smtClean="0">
                <a:solidFill>
                  <a:schemeClr val="bg1"/>
                </a:solidFill>
              </a:rPr>
              <a:pPr/>
              <a:t>118</a:t>
            </a:fld>
            <a:endParaRPr lang="en-US" sz="1400" smtClean="0">
              <a:solidFill>
                <a:schemeClr val="bg1"/>
              </a:solidFill>
            </a:endParaRPr>
          </a:p>
        </p:txBody>
      </p:sp>
      <p:sp>
        <p:nvSpPr>
          <p:cNvPr id="459780" name="Title 1"/>
          <p:cNvSpPr>
            <a:spLocks/>
          </p:cNvSpPr>
          <p:nvPr/>
        </p:nvSpPr>
        <p:spPr bwMode="auto">
          <a:xfrm>
            <a:off x="381000" y="685800"/>
            <a:ext cx="13716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eaLnBrk="1" hangingPunct="1"/>
            <a:endParaRPr lang="en-US" sz="3200" dirty="0">
              <a:solidFill>
                <a:srgbClr val="B3131D"/>
              </a:solidFill>
              <a:latin typeface="Garamond"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179512"/>
            <a:ext cx="7391400" cy="5150712"/>
          </a:xfrm>
          <a:prstGeom prst="rect">
            <a:avLst/>
          </a:prstGeom>
        </p:spPr>
      </p:pic>
    </p:spTree>
    <p:extLst>
      <p:ext uri="{BB962C8B-B14F-4D97-AF65-F5344CB8AC3E}">
        <p14:creationId xmlns:p14="http://schemas.microsoft.com/office/powerpoint/2010/main" val="42049237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09800" y="381000"/>
            <a:ext cx="3886200" cy="369332"/>
          </a:xfrm>
          <a:prstGeom prst="rect">
            <a:avLst/>
          </a:prstGeom>
          <a:noFill/>
        </p:spPr>
        <p:txBody>
          <a:bodyPr wrap="square" rtlCol="0">
            <a:spAutoFit/>
          </a:bodyPr>
          <a:lstStyle/>
          <a:p>
            <a:endParaRPr lang="en-US" dirty="0"/>
          </a:p>
        </p:txBody>
      </p:sp>
      <p:graphicFrame>
        <p:nvGraphicFramePr>
          <p:cNvPr id="3" name="Diagram 2"/>
          <p:cNvGraphicFramePr/>
          <p:nvPr>
            <p:extLst/>
          </p:nvPr>
        </p:nvGraphicFramePr>
        <p:xfrm>
          <a:off x="381000" y="1447800"/>
          <a:ext cx="83820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p:cNvSpPr txBox="1"/>
          <p:nvPr/>
        </p:nvSpPr>
        <p:spPr>
          <a:xfrm>
            <a:off x="304800" y="990600"/>
            <a:ext cx="2590800" cy="584775"/>
          </a:xfrm>
          <a:prstGeom prst="rect">
            <a:avLst/>
          </a:prstGeom>
          <a:noFill/>
        </p:spPr>
        <p:txBody>
          <a:bodyPr wrap="square" rtlCol="0">
            <a:spAutoFit/>
          </a:bodyPr>
          <a:lstStyle/>
          <a:p>
            <a:r>
              <a:rPr lang="en-US" b="1" dirty="0">
                <a:solidFill>
                  <a:srgbClr val="800000"/>
                </a:solidFill>
                <a:latin typeface="Calibri" panose="020F0502020204030204" pitchFamily="34" charset="0"/>
                <a:cs typeface="Calibri" panose="020F0502020204030204" pitchFamily="34" charset="0"/>
              </a:rPr>
              <a:t>Financial</a:t>
            </a:r>
            <a:r>
              <a:rPr lang="en-US" sz="1400" dirty="0">
                <a:latin typeface="Calibri" panose="020F0502020204030204" pitchFamily="34" charset="0"/>
                <a:cs typeface="Calibri" panose="020F0502020204030204" pitchFamily="34" charset="0"/>
              </a:rPr>
              <a:t> </a:t>
            </a:r>
            <a:r>
              <a:rPr lang="en-US" b="1" dirty="0">
                <a:solidFill>
                  <a:srgbClr val="800000"/>
                </a:solidFill>
                <a:latin typeface="Calibri" panose="020F0502020204030204" pitchFamily="34" charset="0"/>
                <a:cs typeface="Calibri" panose="020F0502020204030204" pitchFamily="34" charset="0"/>
              </a:rPr>
              <a:t>Offsets</a:t>
            </a:r>
          </a:p>
          <a:p>
            <a:endParaRPr lang="en-US" sz="1400" dirty="0"/>
          </a:p>
        </p:txBody>
      </p:sp>
      <p:sp>
        <p:nvSpPr>
          <p:cNvPr id="6" name="Rectangle 5"/>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82757690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600200"/>
            <a:ext cx="9144000" cy="50292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Rectangle 4"/>
          <p:cNvSpPr/>
          <p:nvPr/>
        </p:nvSpPr>
        <p:spPr>
          <a:xfrm>
            <a:off x="2133600" y="762000"/>
            <a:ext cx="4511170" cy="923330"/>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rPr>
              <a:t>Vision Modules</a:t>
            </a:r>
          </a:p>
        </p:txBody>
      </p:sp>
    </p:spTree>
    <p:extLst>
      <p:ext uri="{BB962C8B-B14F-4D97-AF65-F5344CB8AC3E}">
        <p14:creationId xmlns:p14="http://schemas.microsoft.com/office/powerpoint/2010/main" val="17663828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4F9C3EDF-11EA-4230-A429-88902EC8A9F8}"/>
              </a:ext>
            </a:extLst>
          </p:cNvPr>
          <p:cNvSpPr txBox="1"/>
          <p:nvPr/>
        </p:nvSpPr>
        <p:spPr>
          <a:xfrm>
            <a:off x="76200" y="990600"/>
            <a:ext cx="2514600" cy="584775"/>
          </a:xfrm>
          <a:prstGeom prst="rect">
            <a:avLst/>
          </a:prstGeom>
          <a:noFill/>
        </p:spPr>
        <p:txBody>
          <a:bodyPr wrap="square" rtlCol="0">
            <a:spAutoFit/>
          </a:bodyPr>
          <a:lstStyle/>
          <a:p>
            <a:r>
              <a:rPr lang="en-US" b="1" dirty="0">
                <a:solidFill>
                  <a:srgbClr val="800000"/>
                </a:solidFill>
                <a:latin typeface="Calibri" panose="020F0502020204030204" pitchFamily="34" charset="0"/>
                <a:cs typeface="Calibri" panose="020F0502020204030204" pitchFamily="34" charset="0"/>
              </a:rPr>
              <a:t>Financial</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Offsets</a:t>
            </a:r>
            <a:r>
              <a:rPr lang="en-US" dirty="0">
                <a:latin typeface="Calibri" pitchFamily="34" charset="0"/>
              </a:rPr>
              <a:t> </a:t>
            </a:r>
            <a:endParaRPr lang="en-US" dirty="0"/>
          </a:p>
          <a:p>
            <a:endParaRPr lang="en-US" sz="1400" dirty="0"/>
          </a:p>
        </p:txBody>
      </p:sp>
      <p:sp>
        <p:nvSpPr>
          <p:cNvPr id="6" name="Arrow: Chevron 5">
            <a:extLst>
              <a:ext uri="{FF2B5EF4-FFF2-40B4-BE49-F238E27FC236}">
                <a16:creationId xmlns="" xmlns:a16="http://schemas.microsoft.com/office/drawing/2014/main" id="{93541F46-922E-433B-9FE8-67A73359CCA0}"/>
              </a:ext>
            </a:extLst>
          </p:cNvPr>
          <p:cNvSpPr/>
          <p:nvPr/>
        </p:nvSpPr>
        <p:spPr>
          <a:xfrm>
            <a:off x="677196" y="1819832"/>
            <a:ext cx="920041" cy="71120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Arrow: Chevron 6">
            <a:extLst>
              <a:ext uri="{FF2B5EF4-FFF2-40B4-BE49-F238E27FC236}">
                <a16:creationId xmlns="" xmlns:a16="http://schemas.microsoft.com/office/drawing/2014/main" id="{AC7F1C2B-05E5-4483-BE8E-A20971FA070E}"/>
              </a:ext>
            </a:extLst>
          </p:cNvPr>
          <p:cNvSpPr/>
          <p:nvPr/>
        </p:nvSpPr>
        <p:spPr>
          <a:xfrm>
            <a:off x="1238089" y="1819835"/>
            <a:ext cx="920041" cy="71120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Arrow: Chevron 7">
            <a:extLst>
              <a:ext uri="{FF2B5EF4-FFF2-40B4-BE49-F238E27FC236}">
                <a16:creationId xmlns="" xmlns:a16="http://schemas.microsoft.com/office/drawing/2014/main" id="{F7570699-D223-4B2F-BA7F-235FE2652E4B}"/>
              </a:ext>
            </a:extLst>
          </p:cNvPr>
          <p:cNvSpPr/>
          <p:nvPr/>
        </p:nvSpPr>
        <p:spPr>
          <a:xfrm>
            <a:off x="1845709" y="1819835"/>
            <a:ext cx="920041" cy="71120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Arrow: Chevron 8">
            <a:extLst>
              <a:ext uri="{FF2B5EF4-FFF2-40B4-BE49-F238E27FC236}">
                <a16:creationId xmlns="" xmlns:a16="http://schemas.microsoft.com/office/drawing/2014/main" id="{38F0EF4F-55E9-4259-80C0-FF4CBE70B489}"/>
              </a:ext>
            </a:extLst>
          </p:cNvPr>
          <p:cNvSpPr/>
          <p:nvPr/>
        </p:nvSpPr>
        <p:spPr>
          <a:xfrm>
            <a:off x="2411158" y="1819835"/>
            <a:ext cx="920041" cy="71120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Arrow: Chevron 9">
            <a:extLst>
              <a:ext uri="{FF2B5EF4-FFF2-40B4-BE49-F238E27FC236}">
                <a16:creationId xmlns="" xmlns:a16="http://schemas.microsoft.com/office/drawing/2014/main" id="{51A436C8-7807-4D77-82B2-34C54A625AE6}"/>
              </a:ext>
            </a:extLst>
          </p:cNvPr>
          <p:cNvSpPr/>
          <p:nvPr/>
        </p:nvSpPr>
        <p:spPr>
          <a:xfrm>
            <a:off x="2997692" y="1819834"/>
            <a:ext cx="920041" cy="71120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Arrow: Chevron 10">
            <a:extLst>
              <a:ext uri="{FF2B5EF4-FFF2-40B4-BE49-F238E27FC236}">
                <a16:creationId xmlns="" xmlns:a16="http://schemas.microsoft.com/office/drawing/2014/main" id="{F0B629AB-3EB9-4EB6-BE9C-34179AD6C70E}"/>
              </a:ext>
            </a:extLst>
          </p:cNvPr>
          <p:cNvSpPr/>
          <p:nvPr/>
        </p:nvSpPr>
        <p:spPr>
          <a:xfrm>
            <a:off x="93134" y="1819830"/>
            <a:ext cx="920041" cy="71120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Arrow: Chevron 11">
            <a:extLst>
              <a:ext uri="{FF2B5EF4-FFF2-40B4-BE49-F238E27FC236}">
                <a16:creationId xmlns="" xmlns:a16="http://schemas.microsoft.com/office/drawing/2014/main" id="{E19C8CC1-D397-475D-BD89-3198FC984A74}"/>
              </a:ext>
            </a:extLst>
          </p:cNvPr>
          <p:cNvSpPr/>
          <p:nvPr/>
        </p:nvSpPr>
        <p:spPr>
          <a:xfrm>
            <a:off x="3584227" y="1819833"/>
            <a:ext cx="920041" cy="71120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TextBox 12">
            <a:extLst>
              <a:ext uri="{FF2B5EF4-FFF2-40B4-BE49-F238E27FC236}">
                <a16:creationId xmlns="" xmlns:a16="http://schemas.microsoft.com/office/drawing/2014/main" id="{0946DA2B-EF24-4AF2-AB03-FCF0879EE01B}"/>
              </a:ext>
            </a:extLst>
          </p:cNvPr>
          <p:cNvSpPr txBox="1"/>
          <p:nvPr/>
        </p:nvSpPr>
        <p:spPr>
          <a:xfrm>
            <a:off x="93134" y="1858650"/>
            <a:ext cx="4174946" cy="646986"/>
          </a:xfrm>
          <a:prstGeom prst="roundRect">
            <a:avLst/>
          </a:prstGeom>
          <a:solidFill>
            <a:schemeClr val="bg1"/>
          </a:solidFill>
          <a:ln w="28575">
            <a:solidFill>
              <a:srgbClr val="4F81BD"/>
            </a:solidFill>
          </a:ln>
        </p:spPr>
        <p:txBody>
          <a:bodyPr wrap="square" rtlCol="0">
            <a:spAutoFit/>
          </a:bodyPr>
          <a:lstStyle/>
          <a:p>
            <a:r>
              <a:rPr lang="en-US" sz="1600" dirty="0"/>
              <a:t>1.</a:t>
            </a:r>
            <a:r>
              <a:rPr lang="en-US" sz="1600" dirty="0">
                <a:latin typeface="Calibri" pitchFamily="34" charset="0"/>
              </a:rPr>
              <a:t> Data is selected and aggregated according to  defined logic.</a:t>
            </a:r>
          </a:p>
        </p:txBody>
      </p:sp>
      <p:grpSp>
        <p:nvGrpSpPr>
          <p:cNvPr id="46" name="Group 45">
            <a:extLst>
              <a:ext uri="{FF2B5EF4-FFF2-40B4-BE49-F238E27FC236}">
                <a16:creationId xmlns="" xmlns:a16="http://schemas.microsoft.com/office/drawing/2014/main" id="{79FF8AC2-808B-461C-939B-BFB56904C20A}"/>
              </a:ext>
            </a:extLst>
          </p:cNvPr>
          <p:cNvGrpSpPr/>
          <p:nvPr/>
        </p:nvGrpSpPr>
        <p:grpSpPr>
          <a:xfrm>
            <a:off x="4419600" y="2412987"/>
            <a:ext cx="4411134" cy="711213"/>
            <a:chOff x="4419600" y="2336787"/>
            <a:chExt cx="4411134" cy="711213"/>
          </a:xfrm>
        </p:grpSpPr>
        <p:grpSp>
          <p:nvGrpSpPr>
            <p:cNvPr id="33" name="Group 32">
              <a:extLst>
                <a:ext uri="{FF2B5EF4-FFF2-40B4-BE49-F238E27FC236}">
                  <a16:creationId xmlns="" xmlns:a16="http://schemas.microsoft.com/office/drawing/2014/main" id="{A3D53C9D-C8A4-405C-B0A3-DDEAA62BEA87}"/>
                </a:ext>
              </a:extLst>
            </p:cNvPr>
            <p:cNvGrpSpPr/>
            <p:nvPr/>
          </p:nvGrpSpPr>
          <p:grpSpPr>
            <a:xfrm rot="10800000">
              <a:off x="4419600" y="2336787"/>
              <a:ext cx="4411134" cy="711213"/>
              <a:chOff x="4587495" y="2336787"/>
              <a:chExt cx="4411134" cy="711213"/>
            </a:xfrm>
          </p:grpSpPr>
          <p:sp>
            <p:nvSpPr>
              <p:cNvPr id="16" name="Arrow: Chevron 15">
                <a:extLst>
                  <a:ext uri="{FF2B5EF4-FFF2-40B4-BE49-F238E27FC236}">
                    <a16:creationId xmlns="" xmlns:a16="http://schemas.microsoft.com/office/drawing/2014/main" id="{2D31A18B-8093-4FD4-996A-036138168551}"/>
                  </a:ext>
                </a:extLst>
              </p:cNvPr>
              <p:cNvSpPr/>
              <p:nvPr/>
            </p:nvSpPr>
            <p:spPr>
              <a:xfrm>
                <a:off x="5171557" y="2336789"/>
                <a:ext cx="920041" cy="711208"/>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Arrow: Chevron 16">
                <a:extLst>
                  <a:ext uri="{FF2B5EF4-FFF2-40B4-BE49-F238E27FC236}">
                    <a16:creationId xmlns="" xmlns:a16="http://schemas.microsoft.com/office/drawing/2014/main" id="{AA6D86F5-CC29-42D5-9541-3A24217F52DA}"/>
                  </a:ext>
                </a:extLst>
              </p:cNvPr>
              <p:cNvSpPr/>
              <p:nvPr/>
            </p:nvSpPr>
            <p:spPr>
              <a:xfrm>
                <a:off x="5732450" y="2336792"/>
                <a:ext cx="920041" cy="711208"/>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Arrow: Chevron 17">
                <a:extLst>
                  <a:ext uri="{FF2B5EF4-FFF2-40B4-BE49-F238E27FC236}">
                    <a16:creationId xmlns="" xmlns:a16="http://schemas.microsoft.com/office/drawing/2014/main" id="{0363E26E-F217-43E6-B0DD-8C2A8F90FAF2}"/>
                  </a:ext>
                </a:extLst>
              </p:cNvPr>
              <p:cNvSpPr/>
              <p:nvPr/>
            </p:nvSpPr>
            <p:spPr>
              <a:xfrm>
                <a:off x="6340070" y="2336792"/>
                <a:ext cx="920041" cy="711208"/>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Arrow: Chevron 18">
                <a:extLst>
                  <a:ext uri="{FF2B5EF4-FFF2-40B4-BE49-F238E27FC236}">
                    <a16:creationId xmlns="" xmlns:a16="http://schemas.microsoft.com/office/drawing/2014/main" id="{13F9435B-A4ED-4EB0-AAD8-1BB0C3305190}"/>
                  </a:ext>
                </a:extLst>
              </p:cNvPr>
              <p:cNvSpPr/>
              <p:nvPr/>
            </p:nvSpPr>
            <p:spPr>
              <a:xfrm>
                <a:off x="6905519" y="2336792"/>
                <a:ext cx="920041" cy="711208"/>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Chevron 19">
                <a:extLst>
                  <a:ext uri="{FF2B5EF4-FFF2-40B4-BE49-F238E27FC236}">
                    <a16:creationId xmlns="" xmlns:a16="http://schemas.microsoft.com/office/drawing/2014/main" id="{9B538E2F-4D93-4E3C-83ED-E3DD47C55A02}"/>
                  </a:ext>
                </a:extLst>
              </p:cNvPr>
              <p:cNvSpPr/>
              <p:nvPr/>
            </p:nvSpPr>
            <p:spPr>
              <a:xfrm>
                <a:off x="7492053" y="2336791"/>
                <a:ext cx="920041" cy="711208"/>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Arrow: Chevron 20">
                <a:extLst>
                  <a:ext uri="{FF2B5EF4-FFF2-40B4-BE49-F238E27FC236}">
                    <a16:creationId xmlns="" xmlns:a16="http://schemas.microsoft.com/office/drawing/2014/main" id="{83CBAF9D-CADB-408A-B3BD-D4E1D120B6CA}"/>
                  </a:ext>
                </a:extLst>
              </p:cNvPr>
              <p:cNvSpPr/>
              <p:nvPr/>
            </p:nvSpPr>
            <p:spPr>
              <a:xfrm>
                <a:off x="4587495" y="2336787"/>
                <a:ext cx="920041" cy="711208"/>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Arrow: Chevron 21">
                <a:extLst>
                  <a:ext uri="{FF2B5EF4-FFF2-40B4-BE49-F238E27FC236}">
                    <a16:creationId xmlns="" xmlns:a16="http://schemas.microsoft.com/office/drawing/2014/main" id="{7834EBEF-398A-43B6-BB1D-D115B55ABF93}"/>
                  </a:ext>
                </a:extLst>
              </p:cNvPr>
              <p:cNvSpPr/>
              <p:nvPr/>
            </p:nvSpPr>
            <p:spPr>
              <a:xfrm>
                <a:off x="8078588" y="2336790"/>
                <a:ext cx="920041" cy="711208"/>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3" name="TextBox 22">
              <a:extLst>
                <a:ext uri="{FF2B5EF4-FFF2-40B4-BE49-F238E27FC236}">
                  <a16:creationId xmlns="" xmlns:a16="http://schemas.microsoft.com/office/drawing/2014/main" id="{CB41913C-E36D-46A5-AF41-A3A00FE9C7D2}"/>
                </a:ext>
              </a:extLst>
            </p:cNvPr>
            <p:cNvSpPr txBox="1"/>
            <p:nvPr/>
          </p:nvSpPr>
          <p:spPr>
            <a:xfrm>
              <a:off x="4598890" y="2368898"/>
              <a:ext cx="4174946" cy="646986"/>
            </a:xfrm>
            <a:prstGeom prst="roundRect">
              <a:avLst/>
            </a:prstGeom>
            <a:solidFill>
              <a:schemeClr val="bg1"/>
            </a:solidFill>
            <a:ln w="28575">
              <a:solidFill>
                <a:srgbClr val="4F81BD"/>
              </a:solidFill>
            </a:ln>
          </p:spPr>
          <p:txBody>
            <a:bodyPr wrap="square" rtlCol="0">
              <a:spAutoFit/>
            </a:bodyPr>
            <a:lstStyle/>
            <a:p>
              <a:r>
                <a:rPr lang="en-US" sz="1600" dirty="0"/>
                <a:t>2. </a:t>
              </a:r>
              <a:r>
                <a:rPr lang="en-US" sz="1600" dirty="0">
                  <a:latin typeface="Calibri" pitchFamily="34" charset="0"/>
                </a:rPr>
                <a:t>The aggregated data is adjusted e.g.,., multiplied by –1 or by specific rates.</a:t>
              </a:r>
            </a:p>
          </p:txBody>
        </p:sp>
      </p:grpSp>
      <p:grpSp>
        <p:nvGrpSpPr>
          <p:cNvPr id="3" name="Group 2">
            <a:extLst>
              <a:ext uri="{FF2B5EF4-FFF2-40B4-BE49-F238E27FC236}">
                <a16:creationId xmlns="" xmlns:a16="http://schemas.microsoft.com/office/drawing/2014/main" id="{DFDFC51E-3AF7-48B9-BA22-FD9437A0023F}"/>
              </a:ext>
            </a:extLst>
          </p:cNvPr>
          <p:cNvGrpSpPr/>
          <p:nvPr/>
        </p:nvGrpSpPr>
        <p:grpSpPr>
          <a:xfrm>
            <a:off x="72645" y="3022587"/>
            <a:ext cx="4411134" cy="711213"/>
            <a:chOff x="83229" y="3530593"/>
            <a:chExt cx="4411134" cy="711213"/>
          </a:xfrm>
        </p:grpSpPr>
        <p:sp>
          <p:nvSpPr>
            <p:cNvPr id="25" name="Arrow: Chevron 24">
              <a:extLst>
                <a:ext uri="{FF2B5EF4-FFF2-40B4-BE49-F238E27FC236}">
                  <a16:creationId xmlns="" xmlns:a16="http://schemas.microsoft.com/office/drawing/2014/main" id="{7B1BF3B0-2D69-4926-B74A-25B0E6F54D9C}"/>
                </a:ext>
              </a:extLst>
            </p:cNvPr>
            <p:cNvSpPr/>
            <p:nvPr/>
          </p:nvSpPr>
          <p:spPr>
            <a:xfrm>
              <a:off x="667291" y="3530595"/>
              <a:ext cx="920041" cy="711208"/>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Arrow: Chevron 25">
              <a:extLst>
                <a:ext uri="{FF2B5EF4-FFF2-40B4-BE49-F238E27FC236}">
                  <a16:creationId xmlns="" xmlns:a16="http://schemas.microsoft.com/office/drawing/2014/main" id="{C4E227CC-9376-42BF-80C2-C792EBAE7F45}"/>
                </a:ext>
              </a:extLst>
            </p:cNvPr>
            <p:cNvSpPr/>
            <p:nvPr/>
          </p:nvSpPr>
          <p:spPr>
            <a:xfrm>
              <a:off x="1228184" y="3530598"/>
              <a:ext cx="920041" cy="711208"/>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Arrow: Chevron 26">
              <a:extLst>
                <a:ext uri="{FF2B5EF4-FFF2-40B4-BE49-F238E27FC236}">
                  <a16:creationId xmlns="" xmlns:a16="http://schemas.microsoft.com/office/drawing/2014/main" id="{CB5B790B-7DCD-47EE-9089-7B8179362221}"/>
                </a:ext>
              </a:extLst>
            </p:cNvPr>
            <p:cNvSpPr/>
            <p:nvPr/>
          </p:nvSpPr>
          <p:spPr>
            <a:xfrm>
              <a:off x="1835804" y="3530598"/>
              <a:ext cx="920041" cy="711208"/>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Arrow: Chevron 27">
              <a:extLst>
                <a:ext uri="{FF2B5EF4-FFF2-40B4-BE49-F238E27FC236}">
                  <a16:creationId xmlns="" xmlns:a16="http://schemas.microsoft.com/office/drawing/2014/main" id="{8E44BD4D-6AB7-4E96-8188-E28DA637308D}"/>
                </a:ext>
              </a:extLst>
            </p:cNvPr>
            <p:cNvSpPr/>
            <p:nvPr/>
          </p:nvSpPr>
          <p:spPr>
            <a:xfrm>
              <a:off x="2401253" y="3530598"/>
              <a:ext cx="920041" cy="711208"/>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Arrow: Chevron 28">
              <a:extLst>
                <a:ext uri="{FF2B5EF4-FFF2-40B4-BE49-F238E27FC236}">
                  <a16:creationId xmlns="" xmlns:a16="http://schemas.microsoft.com/office/drawing/2014/main" id="{7BCAB363-1465-4FFB-9DDE-BF22C1DD544D}"/>
                </a:ext>
              </a:extLst>
            </p:cNvPr>
            <p:cNvSpPr/>
            <p:nvPr/>
          </p:nvSpPr>
          <p:spPr>
            <a:xfrm>
              <a:off x="2987787" y="3530597"/>
              <a:ext cx="920041" cy="711208"/>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Arrow: Chevron 29">
              <a:extLst>
                <a:ext uri="{FF2B5EF4-FFF2-40B4-BE49-F238E27FC236}">
                  <a16:creationId xmlns="" xmlns:a16="http://schemas.microsoft.com/office/drawing/2014/main" id="{15CAB2A9-8980-4132-A374-4591F1326D7E}"/>
                </a:ext>
              </a:extLst>
            </p:cNvPr>
            <p:cNvSpPr/>
            <p:nvPr/>
          </p:nvSpPr>
          <p:spPr>
            <a:xfrm>
              <a:off x="83229" y="3530593"/>
              <a:ext cx="920041" cy="711208"/>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Arrow: Chevron 30">
              <a:extLst>
                <a:ext uri="{FF2B5EF4-FFF2-40B4-BE49-F238E27FC236}">
                  <a16:creationId xmlns="" xmlns:a16="http://schemas.microsoft.com/office/drawing/2014/main" id="{76EC67AA-B695-4A58-8CD6-B22CEFB9BB34}"/>
                </a:ext>
              </a:extLst>
            </p:cNvPr>
            <p:cNvSpPr/>
            <p:nvPr/>
          </p:nvSpPr>
          <p:spPr>
            <a:xfrm>
              <a:off x="3574322" y="3530596"/>
              <a:ext cx="920041" cy="711208"/>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TextBox 31">
              <a:extLst>
                <a:ext uri="{FF2B5EF4-FFF2-40B4-BE49-F238E27FC236}">
                  <a16:creationId xmlns="" xmlns:a16="http://schemas.microsoft.com/office/drawing/2014/main" id="{E0A3DB00-7793-484E-AE40-6762FCB2183B}"/>
                </a:ext>
              </a:extLst>
            </p:cNvPr>
            <p:cNvSpPr txBox="1"/>
            <p:nvPr/>
          </p:nvSpPr>
          <p:spPr>
            <a:xfrm>
              <a:off x="83229" y="3555994"/>
              <a:ext cx="4174946" cy="646986"/>
            </a:xfrm>
            <a:prstGeom prst="roundRect">
              <a:avLst/>
            </a:prstGeom>
            <a:solidFill>
              <a:schemeClr val="bg1"/>
            </a:solidFill>
            <a:ln w="28575">
              <a:solidFill>
                <a:srgbClr val="4F81BD"/>
              </a:solidFill>
            </a:ln>
          </p:spPr>
          <p:txBody>
            <a:bodyPr wrap="square" rtlCol="0">
              <a:spAutoFit/>
            </a:bodyPr>
            <a:lstStyle/>
            <a:p>
              <a:r>
                <a:rPr lang="en-US" sz="1600" dirty="0"/>
                <a:t>3. </a:t>
              </a:r>
              <a:r>
                <a:rPr lang="en-US" sz="1600" dirty="0">
                  <a:latin typeface="Calibri" pitchFamily="34" charset="0"/>
                </a:rPr>
                <a:t>Key fields on the data are assigned.</a:t>
              </a:r>
            </a:p>
            <a:p>
              <a:pPr lvl="0"/>
              <a:endParaRPr lang="en-US" sz="1600" dirty="0"/>
            </a:p>
          </p:txBody>
        </p:sp>
      </p:grpSp>
      <p:grpSp>
        <p:nvGrpSpPr>
          <p:cNvPr id="45" name="Group 44">
            <a:extLst>
              <a:ext uri="{FF2B5EF4-FFF2-40B4-BE49-F238E27FC236}">
                <a16:creationId xmlns="" xmlns:a16="http://schemas.microsoft.com/office/drawing/2014/main" id="{ECECCB0C-BD68-49F0-B1FB-3DD7911CB3A8}"/>
              </a:ext>
            </a:extLst>
          </p:cNvPr>
          <p:cNvGrpSpPr/>
          <p:nvPr/>
        </p:nvGrpSpPr>
        <p:grpSpPr>
          <a:xfrm>
            <a:off x="4495800" y="3555987"/>
            <a:ext cx="4411134" cy="711213"/>
            <a:chOff x="4495800" y="3251187"/>
            <a:chExt cx="4411134" cy="711213"/>
          </a:xfrm>
        </p:grpSpPr>
        <p:grpSp>
          <p:nvGrpSpPr>
            <p:cNvPr id="42" name="Group 41">
              <a:extLst>
                <a:ext uri="{FF2B5EF4-FFF2-40B4-BE49-F238E27FC236}">
                  <a16:creationId xmlns="" xmlns:a16="http://schemas.microsoft.com/office/drawing/2014/main" id="{33E0377D-271E-445B-814F-A51C4CDEF79C}"/>
                </a:ext>
              </a:extLst>
            </p:cNvPr>
            <p:cNvGrpSpPr/>
            <p:nvPr/>
          </p:nvGrpSpPr>
          <p:grpSpPr>
            <a:xfrm rot="10800000">
              <a:off x="4495800" y="3251187"/>
              <a:ext cx="4411134" cy="711213"/>
              <a:chOff x="4660221" y="3251187"/>
              <a:chExt cx="4411134" cy="711213"/>
            </a:xfrm>
          </p:grpSpPr>
          <p:sp>
            <p:nvSpPr>
              <p:cNvPr id="34" name="Arrow: Chevron 33">
                <a:extLst>
                  <a:ext uri="{FF2B5EF4-FFF2-40B4-BE49-F238E27FC236}">
                    <a16:creationId xmlns="" xmlns:a16="http://schemas.microsoft.com/office/drawing/2014/main" id="{7965C269-0BC0-438B-9674-2E24F883E846}"/>
                  </a:ext>
                </a:extLst>
              </p:cNvPr>
              <p:cNvSpPr/>
              <p:nvPr/>
            </p:nvSpPr>
            <p:spPr>
              <a:xfrm>
                <a:off x="5244283" y="3251189"/>
                <a:ext cx="920041" cy="711208"/>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Arrow: Chevron 34">
                <a:extLst>
                  <a:ext uri="{FF2B5EF4-FFF2-40B4-BE49-F238E27FC236}">
                    <a16:creationId xmlns="" xmlns:a16="http://schemas.microsoft.com/office/drawing/2014/main" id="{99BDF213-0995-41C0-AFF4-9C01550322D5}"/>
                  </a:ext>
                </a:extLst>
              </p:cNvPr>
              <p:cNvSpPr/>
              <p:nvPr/>
            </p:nvSpPr>
            <p:spPr>
              <a:xfrm>
                <a:off x="5805176" y="3251192"/>
                <a:ext cx="920041" cy="711208"/>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Arrow: Chevron 35">
                <a:extLst>
                  <a:ext uri="{FF2B5EF4-FFF2-40B4-BE49-F238E27FC236}">
                    <a16:creationId xmlns="" xmlns:a16="http://schemas.microsoft.com/office/drawing/2014/main" id="{257BFEEF-B3DB-476D-8D1B-77FC604A4AE5}"/>
                  </a:ext>
                </a:extLst>
              </p:cNvPr>
              <p:cNvSpPr/>
              <p:nvPr/>
            </p:nvSpPr>
            <p:spPr>
              <a:xfrm>
                <a:off x="6412796" y="3251192"/>
                <a:ext cx="920041" cy="711208"/>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Arrow: Chevron 36">
                <a:extLst>
                  <a:ext uri="{FF2B5EF4-FFF2-40B4-BE49-F238E27FC236}">
                    <a16:creationId xmlns="" xmlns:a16="http://schemas.microsoft.com/office/drawing/2014/main" id="{C1E1AD6A-AD35-452F-9363-DA3774186068}"/>
                  </a:ext>
                </a:extLst>
              </p:cNvPr>
              <p:cNvSpPr/>
              <p:nvPr/>
            </p:nvSpPr>
            <p:spPr>
              <a:xfrm>
                <a:off x="6978245" y="3251192"/>
                <a:ext cx="920041" cy="711208"/>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Arrow: Chevron 37">
                <a:extLst>
                  <a:ext uri="{FF2B5EF4-FFF2-40B4-BE49-F238E27FC236}">
                    <a16:creationId xmlns="" xmlns:a16="http://schemas.microsoft.com/office/drawing/2014/main" id="{662FCB22-5400-4E55-83D7-75F9223D8FA8}"/>
                  </a:ext>
                </a:extLst>
              </p:cNvPr>
              <p:cNvSpPr/>
              <p:nvPr/>
            </p:nvSpPr>
            <p:spPr>
              <a:xfrm>
                <a:off x="7564779" y="3251191"/>
                <a:ext cx="920041" cy="711208"/>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Arrow: Chevron 38">
                <a:extLst>
                  <a:ext uri="{FF2B5EF4-FFF2-40B4-BE49-F238E27FC236}">
                    <a16:creationId xmlns="" xmlns:a16="http://schemas.microsoft.com/office/drawing/2014/main" id="{9BDDF9CF-8C51-4019-BC3A-578F425EA783}"/>
                  </a:ext>
                </a:extLst>
              </p:cNvPr>
              <p:cNvSpPr/>
              <p:nvPr/>
            </p:nvSpPr>
            <p:spPr>
              <a:xfrm>
                <a:off x="4660221" y="3251187"/>
                <a:ext cx="920041" cy="711208"/>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Arrow: Chevron 39">
                <a:extLst>
                  <a:ext uri="{FF2B5EF4-FFF2-40B4-BE49-F238E27FC236}">
                    <a16:creationId xmlns="" xmlns:a16="http://schemas.microsoft.com/office/drawing/2014/main" id="{47765C56-E005-49D2-9CA6-414CA8C56BC5}"/>
                  </a:ext>
                </a:extLst>
              </p:cNvPr>
              <p:cNvSpPr/>
              <p:nvPr/>
            </p:nvSpPr>
            <p:spPr>
              <a:xfrm>
                <a:off x="8151314" y="3251190"/>
                <a:ext cx="920041" cy="711208"/>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41" name="TextBox 40">
              <a:extLst>
                <a:ext uri="{FF2B5EF4-FFF2-40B4-BE49-F238E27FC236}">
                  <a16:creationId xmlns="" xmlns:a16="http://schemas.microsoft.com/office/drawing/2014/main" id="{F5BD6A4B-C9D5-49AF-BA1A-F32A24EDA377}"/>
                </a:ext>
              </a:extLst>
            </p:cNvPr>
            <p:cNvSpPr txBox="1"/>
            <p:nvPr/>
          </p:nvSpPr>
          <p:spPr>
            <a:xfrm>
              <a:off x="4660221" y="3312794"/>
              <a:ext cx="4174946" cy="578882"/>
            </a:xfrm>
            <a:prstGeom prst="roundRect">
              <a:avLst/>
            </a:prstGeom>
            <a:solidFill>
              <a:schemeClr val="bg1"/>
            </a:solidFill>
            <a:ln w="28575">
              <a:solidFill>
                <a:srgbClr val="4F81BD"/>
              </a:solidFill>
            </a:ln>
          </p:spPr>
          <p:txBody>
            <a:bodyPr wrap="square" rtlCol="0">
              <a:spAutoFit/>
            </a:bodyPr>
            <a:lstStyle/>
            <a:p>
              <a:r>
                <a:rPr lang="en-US" sz="1400" dirty="0"/>
                <a:t>4. </a:t>
              </a:r>
              <a:r>
                <a:rPr lang="en-US" sz="1400" dirty="0">
                  <a:latin typeface="Calibri" pitchFamily="34" charset="0"/>
                </a:rPr>
                <a:t>The derived amounts are then fed back into the monthly financial.</a:t>
              </a:r>
            </a:p>
          </p:txBody>
        </p:sp>
      </p:grpSp>
      <p:grpSp>
        <p:nvGrpSpPr>
          <p:cNvPr id="14" name="Group 13">
            <a:extLst>
              <a:ext uri="{FF2B5EF4-FFF2-40B4-BE49-F238E27FC236}">
                <a16:creationId xmlns="" xmlns:a16="http://schemas.microsoft.com/office/drawing/2014/main" id="{E7BD71B7-CCF6-4BEA-A701-D109899673B6}"/>
              </a:ext>
            </a:extLst>
          </p:cNvPr>
          <p:cNvGrpSpPr/>
          <p:nvPr/>
        </p:nvGrpSpPr>
        <p:grpSpPr>
          <a:xfrm>
            <a:off x="68277" y="4089387"/>
            <a:ext cx="4411134" cy="711213"/>
            <a:chOff x="4668055" y="3073393"/>
            <a:chExt cx="4411134" cy="711213"/>
          </a:xfrm>
        </p:grpSpPr>
        <p:sp>
          <p:nvSpPr>
            <p:cNvPr id="61" name="Arrow: Chevron 60">
              <a:extLst>
                <a:ext uri="{FF2B5EF4-FFF2-40B4-BE49-F238E27FC236}">
                  <a16:creationId xmlns="" xmlns:a16="http://schemas.microsoft.com/office/drawing/2014/main" id="{AFA07615-2C25-43C9-8C26-F280F4045586}"/>
                </a:ext>
              </a:extLst>
            </p:cNvPr>
            <p:cNvSpPr/>
            <p:nvPr/>
          </p:nvSpPr>
          <p:spPr>
            <a:xfrm>
              <a:off x="5252117" y="3073395"/>
              <a:ext cx="920041" cy="711208"/>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2" name="Arrow: Chevron 61">
              <a:extLst>
                <a:ext uri="{FF2B5EF4-FFF2-40B4-BE49-F238E27FC236}">
                  <a16:creationId xmlns="" xmlns:a16="http://schemas.microsoft.com/office/drawing/2014/main" id="{F5120491-6958-40BE-A80D-D53142460D35}"/>
                </a:ext>
              </a:extLst>
            </p:cNvPr>
            <p:cNvSpPr/>
            <p:nvPr/>
          </p:nvSpPr>
          <p:spPr>
            <a:xfrm>
              <a:off x="5813010" y="3073398"/>
              <a:ext cx="920041" cy="711208"/>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3" name="Arrow: Chevron 62">
              <a:extLst>
                <a:ext uri="{FF2B5EF4-FFF2-40B4-BE49-F238E27FC236}">
                  <a16:creationId xmlns="" xmlns:a16="http://schemas.microsoft.com/office/drawing/2014/main" id="{FC2314DB-18D5-42ED-B655-4A52980C23F9}"/>
                </a:ext>
              </a:extLst>
            </p:cNvPr>
            <p:cNvSpPr/>
            <p:nvPr/>
          </p:nvSpPr>
          <p:spPr>
            <a:xfrm>
              <a:off x="6420630" y="3073398"/>
              <a:ext cx="920041" cy="711208"/>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4" name="Arrow: Chevron 63">
              <a:extLst>
                <a:ext uri="{FF2B5EF4-FFF2-40B4-BE49-F238E27FC236}">
                  <a16:creationId xmlns="" xmlns:a16="http://schemas.microsoft.com/office/drawing/2014/main" id="{6E7A80B1-0DA4-4C32-90BF-6A7EF1F7F81B}"/>
                </a:ext>
              </a:extLst>
            </p:cNvPr>
            <p:cNvSpPr/>
            <p:nvPr/>
          </p:nvSpPr>
          <p:spPr>
            <a:xfrm>
              <a:off x="6986079" y="3073398"/>
              <a:ext cx="920041" cy="711208"/>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5" name="Arrow: Chevron 64">
              <a:extLst>
                <a:ext uri="{FF2B5EF4-FFF2-40B4-BE49-F238E27FC236}">
                  <a16:creationId xmlns="" xmlns:a16="http://schemas.microsoft.com/office/drawing/2014/main" id="{61961007-829B-4A56-9150-3F814653C0E5}"/>
                </a:ext>
              </a:extLst>
            </p:cNvPr>
            <p:cNvSpPr/>
            <p:nvPr/>
          </p:nvSpPr>
          <p:spPr>
            <a:xfrm>
              <a:off x="7572613" y="3073397"/>
              <a:ext cx="920041" cy="711208"/>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6" name="Arrow: Chevron 65">
              <a:extLst>
                <a:ext uri="{FF2B5EF4-FFF2-40B4-BE49-F238E27FC236}">
                  <a16:creationId xmlns="" xmlns:a16="http://schemas.microsoft.com/office/drawing/2014/main" id="{D934F797-E54A-4166-B194-11B4FD0D9AA3}"/>
                </a:ext>
              </a:extLst>
            </p:cNvPr>
            <p:cNvSpPr/>
            <p:nvPr/>
          </p:nvSpPr>
          <p:spPr>
            <a:xfrm>
              <a:off x="4668055" y="3073393"/>
              <a:ext cx="920041" cy="711208"/>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7" name="Arrow: Chevron 66">
              <a:extLst>
                <a:ext uri="{FF2B5EF4-FFF2-40B4-BE49-F238E27FC236}">
                  <a16:creationId xmlns="" xmlns:a16="http://schemas.microsoft.com/office/drawing/2014/main" id="{B52BC3B4-3266-450A-A7D2-8D520BA1E287}"/>
                </a:ext>
              </a:extLst>
            </p:cNvPr>
            <p:cNvSpPr/>
            <p:nvPr/>
          </p:nvSpPr>
          <p:spPr>
            <a:xfrm>
              <a:off x="8159148" y="3073396"/>
              <a:ext cx="920041" cy="711208"/>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8" name="TextBox 67">
              <a:extLst>
                <a:ext uri="{FF2B5EF4-FFF2-40B4-BE49-F238E27FC236}">
                  <a16:creationId xmlns="" xmlns:a16="http://schemas.microsoft.com/office/drawing/2014/main" id="{F9172554-586C-4161-A25C-D5E6919D2CC2}"/>
                </a:ext>
              </a:extLst>
            </p:cNvPr>
            <p:cNvSpPr txBox="1"/>
            <p:nvPr/>
          </p:nvSpPr>
          <p:spPr>
            <a:xfrm>
              <a:off x="4668055" y="3103707"/>
              <a:ext cx="4174946" cy="646986"/>
            </a:xfrm>
            <a:prstGeom prst="roundRect">
              <a:avLst/>
            </a:prstGeom>
            <a:solidFill>
              <a:schemeClr val="bg1"/>
            </a:solidFill>
            <a:ln w="28575">
              <a:solidFill>
                <a:srgbClr val="4F81BD"/>
              </a:solidFill>
            </a:ln>
          </p:spPr>
          <p:txBody>
            <a:bodyPr wrap="square" rtlCol="0">
              <a:spAutoFit/>
            </a:bodyPr>
            <a:lstStyle/>
            <a:p>
              <a:r>
                <a:rPr lang="en-US" sz="1600" dirty="0"/>
                <a:t>5. </a:t>
              </a:r>
              <a:r>
                <a:rPr lang="en-US" sz="1600" dirty="0">
                  <a:latin typeface="Calibri" pitchFamily="34" charset="0"/>
                </a:rPr>
                <a:t>In some cases the last 3 steps are repeated.</a:t>
              </a:r>
            </a:p>
            <a:p>
              <a:pPr lvl="0"/>
              <a:endParaRPr lang="en-US" sz="1600" dirty="0"/>
            </a:p>
          </p:txBody>
        </p:sp>
      </p:grpSp>
      <p:grpSp>
        <p:nvGrpSpPr>
          <p:cNvPr id="44" name="Group 43">
            <a:extLst>
              <a:ext uri="{FF2B5EF4-FFF2-40B4-BE49-F238E27FC236}">
                <a16:creationId xmlns="" xmlns:a16="http://schemas.microsoft.com/office/drawing/2014/main" id="{7A843D31-59BD-49B1-BE89-A6B69AED95CC}"/>
              </a:ext>
            </a:extLst>
          </p:cNvPr>
          <p:cNvGrpSpPr/>
          <p:nvPr/>
        </p:nvGrpSpPr>
        <p:grpSpPr>
          <a:xfrm>
            <a:off x="4495800" y="4597390"/>
            <a:ext cx="4411134" cy="1041410"/>
            <a:chOff x="4495800" y="4148651"/>
            <a:chExt cx="4411134" cy="1041410"/>
          </a:xfrm>
        </p:grpSpPr>
        <p:grpSp>
          <p:nvGrpSpPr>
            <p:cNvPr id="43" name="Group 42">
              <a:extLst>
                <a:ext uri="{FF2B5EF4-FFF2-40B4-BE49-F238E27FC236}">
                  <a16:creationId xmlns="" xmlns:a16="http://schemas.microsoft.com/office/drawing/2014/main" id="{5EFEE0F4-981E-406E-9D4B-9949CE7F5432}"/>
                </a:ext>
              </a:extLst>
            </p:cNvPr>
            <p:cNvGrpSpPr/>
            <p:nvPr/>
          </p:nvGrpSpPr>
          <p:grpSpPr>
            <a:xfrm rot="10800000">
              <a:off x="4495800" y="4148651"/>
              <a:ext cx="4411134" cy="1041410"/>
              <a:chOff x="4667249" y="4140190"/>
              <a:chExt cx="4411134" cy="1041410"/>
            </a:xfrm>
          </p:grpSpPr>
          <p:sp>
            <p:nvSpPr>
              <p:cNvPr id="70" name="Arrow: Chevron 69">
                <a:extLst>
                  <a:ext uri="{FF2B5EF4-FFF2-40B4-BE49-F238E27FC236}">
                    <a16:creationId xmlns="" xmlns:a16="http://schemas.microsoft.com/office/drawing/2014/main" id="{5BCD3788-DB7C-48BB-AA18-6D55911D9741}"/>
                  </a:ext>
                </a:extLst>
              </p:cNvPr>
              <p:cNvSpPr/>
              <p:nvPr/>
            </p:nvSpPr>
            <p:spPr>
              <a:xfrm>
                <a:off x="5251311" y="4140192"/>
                <a:ext cx="920041" cy="1041405"/>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1" name="Arrow: Chevron 70">
                <a:extLst>
                  <a:ext uri="{FF2B5EF4-FFF2-40B4-BE49-F238E27FC236}">
                    <a16:creationId xmlns="" xmlns:a16="http://schemas.microsoft.com/office/drawing/2014/main" id="{0A4460D1-3501-4EA2-9976-1512FF6604A9}"/>
                  </a:ext>
                </a:extLst>
              </p:cNvPr>
              <p:cNvSpPr/>
              <p:nvPr/>
            </p:nvSpPr>
            <p:spPr>
              <a:xfrm>
                <a:off x="5812204" y="4140195"/>
                <a:ext cx="920041" cy="1041405"/>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2" name="Arrow: Chevron 71">
                <a:extLst>
                  <a:ext uri="{FF2B5EF4-FFF2-40B4-BE49-F238E27FC236}">
                    <a16:creationId xmlns="" xmlns:a16="http://schemas.microsoft.com/office/drawing/2014/main" id="{B1CED28A-5632-47F5-98D1-18DBD4EDEEE1}"/>
                  </a:ext>
                </a:extLst>
              </p:cNvPr>
              <p:cNvSpPr/>
              <p:nvPr/>
            </p:nvSpPr>
            <p:spPr>
              <a:xfrm>
                <a:off x="6419824" y="4140195"/>
                <a:ext cx="920041" cy="1041405"/>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3" name="Arrow: Chevron 72">
                <a:extLst>
                  <a:ext uri="{FF2B5EF4-FFF2-40B4-BE49-F238E27FC236}">
                    <a16:creationId xmlns="" xmlns:a16="http://schemas.microsoft.com/office/drawing/2014/main" id="{4873373B-A617-49B4-88B9-308E3F78CD17}"/>
                  </a:ext>
                </a:extLst>
              </p:cNvPr>
              <p:cNvSpPr/>
              <p:nvPr/>
            </p:nvSpPr>
            <p:spPr>
              <a:xfrm>
                <a:off x="6985273" y="4140195"/>
                <a:ext cx="920041" cy="1041405"/>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4" name="Arrow: Chevron 73">
                <a:extLst>
                  <a:ext uri="{FF2B5EF4-FFF2-40B4-BE49-F238E27FC236}">
                    <a16:creationId xmlns="" xmlns:a16="http://schemas.microsoft.com/office/drawing/2014/main" id="{285BDF91-9ABA-4E18-BB3D-A620A0537D94}"/>
                  </a:ext>
                </a:extLst>
              </p:cNvPr>
              <p:cNvSpPr/>
              <p:nvPr/>
            </p:nvSpPr>
            <p:spPr>
              <a:xfrm>
                <a:off x="7571807" y="4140194"/>
                <a:ext cx="920041" cy="1041405"/>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Arrow: Chevron 74">
                <a:extLst>
                  <a:ext uri="{FF2B5EF4-FFF2-40B4-BE49-F238E27FC236}">
                    <a16:creationId xmlns="" xmlns:a16="http://schemas.microsoft.com/office/drawing/2014/main" id="{CD5928FC-5DFC-49B2-96B2-FB1A4D10DFEE}"/>
                  </a:ext>
                </a:extLst>
              </p:cNvPr>
              <p:cNvSpPr/>
              <p:nvPr/>
            </p:nvSpPr>
            <p:spPr>
              <a:xfrm>
                <a:off x="4667249" y="4140190"/>
                <a:ext cx="920041" cy="1041405"/>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6" name="Arrow: Chevron 75">
                <a:extLst>
                  <a:ext uri="{FF2B5EF4-FFF2-40B4-BE49-F238E27FC236}">
                    <a16:creationId xmlns="" xmlns:a16="http://schemas.microsoft.com/office/drawing/2014/main" id="{4A1FE29B-A199-4C4F-A1F3-B4A5FB3D905F}"/>
                  </a:ext>
                </a:extLst>
              </p:cNvPr>
              <p:cNvSpPr/>
              <p:nvPr/>
            </p:nvSpPr>
            <p:spPr>
              <a:xfrm>
                <a:off x="8158342" y="4140193"/>
                <a:ext cx="920041" cy="1041405"/>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77" name="TextBox 76">
              <a:extLst>
                <a:ext uri="{FF2B5EF4-FFF2-40B4-BE49-F238E27FC236}">
                  <a16:creationId xmlns="" xmlns:a16="http://schemas.microsoft.com/office/drawing/2014/main" id="{1346C82B-EBF4-4FB9-B6DA-C0FB36546C7B}"/>
                </a:ext>
              </a:extLst>
            </p:cNvPr>
            <p:cNvSpPr txBox="1"/>
            <p:nvPr/>
          </p:nvSpPr>
          <p:spPr>
            <a:xfrm>
              <a:off x="4674277" y="4201191"/>
              <a:ext cx="4174946" cy="919401"/>
            </a:xfrm>
            <a:prstGeom prst="roundRect">
              <a:avLst/>
            </a:prstGeom>
            <a:solidFill>
              <a:schemeClr val="bg1"/>
            </a:solidFill>
            <a:ln w="28575">
              <a:solidFill>
                <a:srgbClr val="4F81BD"/>
              </a:solidFill>
            </a:ln>
          </p:spPr>
          <p:txBody>
            <a:bodyPr wrap="square" rtlCol="0">
              <a:spAutoFit/>
            </a:bodyPr>
            <a:lstStyle/>
            <a:p>
              <a:r>
                <a:rPr lang="en-US" sz="1600" dirty="0"/>
                <a:t>6. </a:t>
              </a:r>
              <a:r>
                <a:rPr lang="en-US" sz="1600" dirty="0">
                  <a:latin typeface="Calibri" pitchFamily="34" charset="0"/>
                </a:rPr>
                <a:t>New table for instructions provides the instructions for what derived data to generate, selection criteria and details for calculations. </a:t>
              </a:r>
            </a:p>
          </p:txBody>
        </p:sp>
      </p:grpSp>
      <p:grpSp>
        <p:nvGrpSpPr>
          <p:cNvPr id="24" name="Group 23">
            <a:extLst>
              <a:ext uri="{FF2B5EF4-FFF2-40B4-BE49-F238E27FC236}">
                <a16:creationId xmlns="" xmlns:a16="http://schemas.microsoft.com/office/drawing/2014/main" id="{5FABD4CE-1C93-4A25-89E4-5527DC20ED29}"/>
              </a:ext>
            </a:extLst>
          </p:cNvPr>
          <p:cNvGrpSpPr/>
          <p:nvPr/>
        </p:nvGrpSpPr>
        <p:grpSpPr>
          <a:xfrm>
            <a:off x="77685" y="5206990"/>
            <a:ext cx="4426583" cy="1041410"/>
            <a:chOff x="4683550" y="5275294"/>
            <a:chExt cx="4426583" cy="1041410"/>
          </a:xfrm>
        </p:grpSpPr>
        <p:sp>
          <p:nvSpPr>
            <p:cNvPr id="79" name="Arrow: Chevron 78">
              <a:extLst>
                <a:ext uri="{FF2B5EF4-FFF2-40B4-BE49-F238E27FC236}">
                  <a16:creationId xmlns="" xmlns:a16="http://schemas.microsoft.com/office/drawing/2014/main" id="{4B1707B5-777E-4EDA-AE6B-F2C9249230D9}"/>
                </a:ext>
              </a:extLst>
            </p:cNvPr>
            <p:cNvSpPr/>
            <p:nvPr/>
          </p:nvSpPr>
          <p:spPr>
            <a:xfrm>
              <a:off x="5283061" y="5275296"/>
              <a:ext cx="920041" cy="1041405"/>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0" name="Arrow: Chevron 79">
              <a:extLst>
                <a:ext uri="{FF2B5EF4-FFF2-40B4-BE49-F238E27FC236}">
                  <a16:creationId xmlns="" xmlns:a16="http://schemas.microsoft.com/office/drawing/2014/main" id="{96883573-B504-45B1-9A5C-E6441022B924}"/>
                </a:ext>
              </a:extLst>
            </p:cNvPr>
            <p:cNvSpPr/>
            <p:nvPr/>
          </p:nvSpPr>
          <p:spPr>
            <a:xfrm>
              <a:off x="5843954" y="5275299"/>
              <a:ext cx="920041" cy="1041405"/>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1" name="Arrow: Chevron 80">
              <a:extLst>
                <a:ext uri="{FF2B5EF4-FFF2-40B4-BE49-F238E27FC236}">
                  <a16:creationId xmlns="" xmlns:a16="http://schemas.microsoft.com/office/drawing/2014/main" id="{804BEDEA-4053-4AF2-B8F4-991551209493}"/>
                </a:ext>
              </a:extLst>
            </p:cNvPr>
            <p:cNvSpPr/>
            <p:nvPr/>
          </p:nvSpPr>
          <p:spPr>
            <a:xfrm>
              <a:off x="6451574" y="5275299"/>
              <a:ext cx="920041" cy="1041405"/>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2" name="Arrow: Chevron 81">
              <a:extLst>
                <a:ext uri="{FF2B5EF4-FFF2-40B4-BE49-F238E27FC236}">
                  <a16:creationId xmlns="" xmlns:a16="http://schemas.microsoft.com/office/drawing/2014/main" id="{AA44A235-1C69-402C-B6C0-901429DAE75F}"/>
                </a:ext>
              </a:extLst>
            </p:cNvPr>
            <p:cNvSpPr/>
            <p:nvPr/>
          </p:nvSpPr>
          <p:spPr>
            <a:xfrm>
              <a:off x="7017023" y="5275299"/>
              <a:ext cx="920041" cy="1041405"/>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3" name="Arrow: Chevron 82">
              <a:extLst>
                <a:ext uri="{FF2B5EF4-FFF2-40B4-BE49-F238E27FC236}">
                  <a16:creationId xmlns="" xmlns:a16="http://schemas.microsoft.com/office/drawing/2014/main" id="{56264997-F9AA-45CA-9488-640649F42134}"/>
                </a:ext>
              </a:extLst>
            </p:cNvPr>
            <p:cNvSpPr/>
            <p:nvPr/>
          </p:nvSpPr>
          <p:spPr>
            <a:xfrm>
              <a:off x="7603557" y="5275298"/>
              <a:ext cx="920041" cy="1041405"/>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4" name="Arrow: Chevron 83">
              <a:extLst>
                <a:ext uri="{FF2B5EF4-FFF2-40B4-BE49-F238E27FC236}">
                  <a16:creationId xmlns="" xmlns:a16="http://schemas.microsoft.com/office/drawing/2014/main" id="{C78227FC-2030-43AB-832C-1345702705D8}"/>
                </a:ext>
              </a:extLst>
            </p:cNvPr>
            <p:cNvSpPr/>
            <p:nvPr/>
          </p:nvSpPr>
          <p:spPr>
            <a:xfrm>
              <a:off x="4698999" y="5275294"/>
              <a:ext cx="920041" cy="1041405"/>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5" name="Arrow: Chevron 84">
              <a:extLst>
                <a:ext uri="{FF2B5EF4-FFF2-40B4-BE49-F238E27FC236}">
                  <a16:creationId xmlns="" xmlns:a16="http://schemas.microsoft.com/office/drawing/2014/main" id="{22ED716B-8DE0-4C67-90AC-C7F596F7E762}"/>
                </a:ext>
              </a:extLst>
            </p:cNvPr>
            <p:cNvSpPr/>
            <p:nvPr/>
          </p:nvSpPr>
          <p:spPr>
            <a:xfrm>
              <a:off x="8190092" y="5275297"/>
              <a:ext cx="920041" cy="1041405"/>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6" name="TextBox 85">
              <a:extLst>
                <a:ext uri="{FF2B5EF4-FFF2-40B4-BE49-F238E27FC236}">
                  <a16:creationId xmlns="" xmlns:a16="http://schemas.microsoft.com/office/drawing/2014/main" id="{8EC6C81F-C2FE-40F4-A0DB-396E9BEEE8D4}"/>
                </a:ext>
              </a:extLst>
            </p:cNvPr>
            <p:cNvSpPr txBox="1"/>
            <p:nvPr/>
          </p:nvSpPr>
          <p:spPr>
            <a:xfrm>
              <a:off x="4683550" y="5336295"/>
              <a:ext cx="4231850" cy="919401"/>
            </a:xfrm>
            <a:prstGeom prst="roundRect">
              <a:avLst/>
            </a:prstGeom>
            <a:solidFill>
              <a:schemeClr val="bg1"/>
            </a:solidFill>
            <a:ln w="28575">
              <a:solidFill>
                <a:srgbClr val="4F81BD"/>
              </a:solidFill>
            </a:ln>
          </p:spPr>
          <p:txBody>
            <a:bodyPr wrap="square" rtlCol="0">
              <a:spAutoFit/>
            </a:bodyPr>
            <a:lstStyle/>
            <a:p>
              <a:r>
                <a:rPr lang="en-US" sz="1600" dirty="0"/>
                <a:t>7. </a:t>
              </a:r>
              <a:r>
                <a:rPr lang="en-US" sz="1600" dirty="0">
                  <a:latin typeface="Calibri" pitchFamily="34" charset="0"/>
                </a:rPr>
                <a:t>Each time the derivation process is run; the derived amounts are removed from the monthly financial table and regenerated afresh.</a:t>
              </a:r>
            </a:p>
          </p:txBody>
        </p:sp>
      </p:grpSp>
      <p:sp>
        <p:nvSpPr>
          <p:cNvPr id="89" name="Rectangle 88">
            <a:extLst>
              <a:ext uri="{FF2B5EF4-FFF2-40B4-BE49-F238E27FC236}">
                <a16:creationId xmlns="" xmlns:a16="http://schemas.microsoft.com/office/drawing/2014/main" id="{ADFA4DD8-C591-434C-B7AE-2F661BBE6E9E}"/>
              </a:ext>
            </a:extLst>
          </p:cNvPr>
          <p:cNvSpPr/>
          <p:nvPr/>
        </p:nvSpPr>
        <p:spPr>
          <a:xfrm>
            <a:off x="0" y="1251331"/>
            <a:ext cx="6019800" cy="369332"/>
          </a:xfrm>
          <a:prstGeom prst="rect">
            <a:avLst/>
          </a:prstGeom>
        </p:spPr>
        <p:txBody>
          <a:bodyPr wrap="square">
            <a:spAutoFit/>
          </a:bodyPr>
          <a:lstStyle/>
          <a:p>
            <a:pPr marL="285750" indent="-285750" algn="just">
              <a:buFont typeface="Calibri" panose="020F0502020204030204" pitchFamily="34" charset="0"/>
              <a:buChar char="•"/>
            </a:pPr>
            <a:r>
              <a:rPr lang="en-US" dirty="0">
                <a:latin typeface="Calibri" pitchFamily="34" charset="0"/>
              </a:rPr>
              <a:t>Derived adjustments are processed as follows:</a:t>
            </a:r>
          </a:p>
        </p:txBody>
      </p:sp>
      <p:sp>
        <p:nvSpPr>
          <p:cNvPr id="69" name="Rectangle 68"/>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1416658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990600"/>
            <a:ext cx="8763000" cy="4062651"/>
          </a:xfrm>
          <a:prstGeom prst="rect">
            <a:avLst/>
          </a:prstGeom>
          <a:noFill/>
        </p:spPr>
        <p:txBody>
          <a:bodyPr wrap="square" rtlCol="0">
            <a:spAutoFit/>
          </a:bodyPr>
          <a:lstStyle/>
          <a:p>
            <a:pPr marL="342900" indent="-342900">
              <a:buFont typeface="Calibri" panose="020F0502020204030204" pitchFamily="34" charset="0"/>
              <a:buChar char="•"/>
            </a:pPr>
            <a:r>
              <a:rPr lang="en-US" b="1" dirty="0">
                <a:solidFill>
                  <a:srgbClr val="800000"/>
                </a:solidFill>
                <a:latin typeface="Calibri" panose="020F0502020204030204" pitchFamily="34" charset="0"/>
                <a:cs typeface="Calibri" panose="020F0502020204030204" pitchFamily="34" charset="0"/>
              </a:rPr>
              <a:t>Top</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Section</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of</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Financial</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Offsets</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Screen</a:t>
            </a:r>
            <a:r>
              <a:rPr lang="en-US" dirty="0">
                <a:latin typeface="Calibri" pitchFamily="34" charset="0"/>
              </a:rPr>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6" name="Picture 1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6700" y="1612994"/>
            <a:ext cx="8648700" cy="410200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72330085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0121" y="941349"/>
            <a:ext cx="8610600" cy="4062651"/>
          </a:xfrm>
          <a:prstGeom prst="rect">
            <a:avLst/>
          </a:prstGeom>
          <a:noFill/>
        </p:spPr>
        <p:txBody>
          <a:bodyPr wrap="square" rtlCol="0">
            <a:spAutoFit/>
          </a:bodyPr>
          <a:lstStyle/>
          <a:p>
            <a:pPr marL="342900" lvl="1" indent="-342900">
              <a:buFont typeface="Calibri" panose="020F0502020204030204" pitchFamily="34" charset="0"/>
              <a:buChar char="•"/>
            </a:pPr>
            <a:r>
              <a:rPr lang="en-US" b="1" dirty="0">
                <a:solidFill>
                  <a:srgbClr val="800000"/>
                </a:solidFill>
                <a:latin typeface="Calibri" panose="020F0502020204030204" pitchFamily="34" charset="0"/>
                <a:cs typeface="Calibri" panose="020F0502020204030204" pitchFamily="34" charset="0"/>
              </a:rPr>
              <a:t>Bottom</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Section</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Selections</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Section</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of</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Financial</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Offsets</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Screen</a:t>
            </a:r>
            <a:r>
              <a:rPr lang="en-US" dirty="0">
                <a:latin typeface="Calibri" pitchFamily="34" charset="0"/>
              </a:rPr>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7" name="Picture 1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2520" y="1447800"/>
            <a:ext cx="8592879" cy="48768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65049207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Slide Number Placeholder 3"/>
          <p:cNvSpPr>
            <a:spLocks noGrp="1"/>
          </p:cNvSpPr>
          <p:nvPr>
            <p:ph type="sldNum" sz="quarter" idx="4294967295"/>
          </p:nvPr>
        </p:nvSpPr>
        <p:spPr>
          <a:xfrm>
            <a:off x="457200" y="6356350"/>
            <a:ext cx="2133600" cy="365125"/>
          </a:xfrm>
          <a:prstGeom prst="rect">
            <a:avLst/>
          </a:prstGeom>
          <a:noFill/>
        </p:spPr>
        <p:txBody>
          <a:bodyPr/>
          <a:lstStyle>
            <a:lvl1pPr>
              <a:defRPr sz="1200" b="1">
                <a:solidFill>
                  <a:schemeClr val="tx1"/>
                </a:solidFill>
                <a:latin typeface="Calibri" pitchFamily="34" charset="0"/>
              </a:defRPr>
            </a:lvl1pPr>
            <a:lvl2pPr marL="742950" indent="-285750">
              <a:defRPr sz="1200" b="1">
                <a:solidFill>
                  <a:schemeClr val="tx1"/>
                </a:solidFill>
                <a:latin typeface="Calibri" pitchFamily="34" charset="0"/>
              </a:defRPr>
            </a:lvl2pPr>
            <a:lvl3pPr marL="1143000" indent="-228600">
              <a:defRPr sz="1200" b="1">
                <a:solidFill>
                  <a:schemeClr val="tx1"/>
                </a:solidFill>
                <a:latin typeface="Calibri" pitchFamily="34" charset="0"/>
              </a:defRPr>
            </a:lvl3pPr>
            <a:lvl4pPr marL="1600200" indent="-228600">
              <a:defRPr sz="1200" b="1">
                <a:solidFill>
                  <a:schemeClr val="tx1"/>
                </a:solidFill>
                <a:latin typeface="Calibri" pitchFamily="34" charset="0"/>
              </a:defRPr>
            </a:lvl4pPr>
            <a:lvl5pPr marL="2057400" indent="-228600">
              <a:defRPr sz="1200" b="1">
                <a:solidFill>
                  <a:schemeClr val="tx1"/>
                </a:solidFill>
                <a:latin typeface="Calibri" pitchFamily="34" charset="0"/>
              </a:defRPr>
            </a:lvl5pPr>
            <a:lvl6pPr marL="2514600" indent="-228600" eaLnBrk="0" fontAlgn="base" hangingPunct="0">
              <a:spcBef>
                <a:spcPct val="0"/>
              </a:spcBef>
              <a:spcAft>
                <a:spcPct val="0"/>
              </a:spcAft>
              <a:defRPr sz="1200" b="1">
                <a:solidFill>
                  <a:schemeClr val="tx1"/>
                </a:solidFill>
                <a:latin typeface="Calibri" pitchFamily="34" charset="0"/>
              </a:defRPr>
            </a:lvl6pPr>
            <a:lvl7pPr marL="2971800" indent="-228600" eaLnBrk="0" fontAlgn="base" hangingPunct="0">
              <a:spcBef>
                <a:spcPct val="0"/>
              </a:spcBef>
              <a:spcAft>
                <a:spcPct val="0"/>
              </a:spcAft>
              <a:defRPr sz="1200" b="1">
                <a:solidFill>
                  <a:schemeClr val="tx1"/>
                </a:solidFill>
                <a:latin typeface="Calibri" pitchFamily="34" charset="0"/>
              </a:defRPr>
            </a:lvl7pPr>
            <a:lvl8pPr marL="3429000" indent="-228600" eaLnBrk="0" fontAlgn="base" hangingPunct="0">
              <a:spcBef>
                <a:spcPct val="0"/>
              </a:spcBef>
              <a:spcAft>
                <a:spcPct val="0"/>
              </a:spcAft>
              <a:defRPr sz="1200" b="1">
                <a:solidFill>
                  <a:schemeClr val="tx1"/>
                </a:solidFill>
                <a:latin typeface="Calibri" pitchFamily="34" charset="0"/>
              </a:defRPr>
            </a:lvl8pPr>
            <a:lvl9pPr marL="3886200" indent="-228600" eaLnBrk="0" fontAlgn="base" hangingPunct="0">
              <a:spcBef>
                <a:spcPct val="0"/>
              </a:spcBef>
              <a:spcAft>
                <a:spcPct val="0"/>
              </a:spcAft>
              <a:defRPr sz="1200" b="1">
                <a:solidFill>
                  <a:schemeClr val="tx1"/>
                </a:solidFill>
                <a:latin typeface="Calibri" pitchFamily="34" charset="0"/>
              </a:defRPr>
            </a:lvl9pPr>
          </a:lstStyle>
          <a:p>
            <a:r>
              <a:rPr lang="en-US" sz="1400" smtClean="0">
                <a:solidFill>
                  <a:schemeClr val="bg1"/>
                </a:solidFill>
              </a:rPr>
              <a:t>Page </a:t>
            </a:r>
            <a:fld id="{509EB7E3-F72B-477A-9437-C972BEA747F7}" type="slidenum">
              <a:rPr lang="en-US" sz="1400" smtClean="0">
                <a:solidFill>
                  <a:schemeClr val="bg1"/>
                </a:solidFill>
              </a:rPr>
              <a:pPr/>
              <a:t>123</a:t>
            </a:fld>
            <a:endParaRPr lang="en-US" sz="1400" smtClean="0">
              <a:solidFill>
                <a:schemeClr val="bg1"/>
              </a:solidFill>
            </a:endParaRPr>
          </a:p>
        </p:txBody>
      </p:sp>
      <p:sp>
        <p:nvSpPr>
          <p:cNvPr id="459780" name="Title 1"/>
          <p:cNvSpPr>
            <a:spLocks/>
          </p:cNvSpPr>
          <p:nvPr/>
        </p:nvSpPr>
        <p:spPr bwMode="auto">
          <a:xfrm>
            <a:off x="381000" y="685800"/>
            <a:ext cx="13716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eaLnBrk="1" hangingPunct="1"/>
            <a:endParaRPr lang="en-US" sz="3200" dirty="0">
              <a:solidFill>
                <a:srgbClr val="B3131D"/>
              </a:solidFill>
              <a:latin typeface="Garamond"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179512"/>
            <a:ext cx="7391400" cy="5150712"/>
          </a:xfrm>
          <a:prstGeom prst="rect">
            <a:avLst/>
          </a:prstGeom>
        </p:spPr>
      </p:pic>
    </p:spTree>
    <p:extLst>
      <p:ext uri="{BB962C8B-B14F-4D97-AF65-F5344CB8AC3E}">
        <p14:creationId xmlns:p14="http://schemas.microsoft.com/office/powerpoint/2010/main" val="37496142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74498" y="762000"/>
            <a:ext cx="3995004" cy="1846659"/>
          </a:xfrm>
          <a:prstGeom prst="rect">
            <a:avLst/>
          </a:prstGeom>
          <a:noFill/>
        </p:spPr>
        <p:txBody>
          <a:bodyPr wrap="none" lIns="91440" tIns="45720" rIns="91440" bIns="45720">
            <a:spAutoFit/>
          </a:bodyPr>
          <a:lstStyle/>
          <a:p>
            <a:pPr algn="ctr"/>
            <a:r>
              <a:rPr lang="en-US" sz="6000" dirty="0" smtClean="0">
                <a:ln w="0"/>
                <a:solidFill>
                  <a:schemeClr val="accent1"/>
                </a:solidFill>
                <a:effectLst>
                  <a:outerShdw blurRad="38100" dist="25400" dir="5400000" algn="ctr" rotWithShape="0">
                    <a:srgbClr val="6E747A">
                      <a:alpha val="43000"/>
                    </a:srgbClr>
                  </a:outerShdw>
                </a:effectLst>
              </a:rPr>
              <a:t>MIS Module</a:t>
            </a:r>
            <a:endParaRPr lang="en-US" sz="6000" b="0" cap="none" spc="0" dirty="0" smtClean="0">
              <a:ln w="0"/>
              <a:solidFill>
                <a:schemeClr val="accent1"/>
              </a:solidFill>
              <a:effectLst>
                <a:outerShdw blurRad="38100" dist="25400" dir="5400000" algn="ctr" rotWithShape="0">
                  <a:srgbClr val="6E747A">
                    <a:alpha val="43000"/>
                  </a:srgbClr>
                </a:outerShdw>
              </a:effectLst>
            </a:endParaRPr>
          </a:p>
          <a:p>
            <a:pPr algn="ctr"/>
            <a:endParaRPr lang="en-US" sz="5400" b="0" cap="none" spc="0" dirty="0" smtClean="0">
              <a:ln w="0"/>
              <a:solidFill>
                <a:schemeClr val="accent1"/>
              </a:solidFill>
              <a:effectLst>
                <a:outerShdw blurRad="38100" dist="25400" dir="5400000" algn="ctr" rotWithShape="0">
                  <a:srgbClr val="6E747A">
                    <a:alpha val="43000"/>
                  </a:srgbClr>
                </a:outerShdw>
              </a:effectLst>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76400"/>
            <a:ext cx="9144000" cy="4953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5807928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Diagram 14"/>
          <p:cNvGraphicFramePr/>
          <p:nvPr>
            <p:extLst/>
          </p:nvPr>
        </p:nvGraphicFramePr>
        <p:xfrm>
          <a:off x="91440" y="905708"/>
          <a:ext cx="9052560" cy="57236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3794760" y="4267200"/>
            <a:ext cx="5212080" cy="822960"/>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dirty="0">
                <a:latin typeface="Calibri" pitchFamily="34" charset="0"/>
              </a:rPr>
              <a:t>The functionality to </a:t>
            </a:r>
            <a:r>
              <a:rPr lang="en-US" sz="1600" dirty="0">
                <a:latin typeface="Calibri" panose="020F0502020204030204" pitchFamily="34" charset="0"/>
                <a:cs typeface="Calibri" panose="020F0502020204030204" pitchFamily="34" charset="0"/>
              </a:rPr>
              <a:t>load</a:t>
            </a:r>
            <a:r>
              <a:rPr lang="en-US" sz="1600" dirty="0">
                <a:latin typeface="Calibri" pitchFamily="34" charset="0"/>
              </a:rPr>
              <a:t> prior Months data (e.g., for functional) &amp; future months (e.g., for pre–agreed or fixed adjustments) is also required</a:t>
            </a:r>
          </a:p>
        </p:txBody>
      </p:sp>
      <p:sp>
        <p:nvSpPr>
          <p:cNvPr id="3" name="TextBox 2"/>
          <p:cNvSpPr txBox="1"/>
          <p:nvPr/>
        </p:nvSpPr>
        <p:spPr>
          <a:xfrm>
            <a:off x="2450805" y="5211726"/>
            <a:ext cx="2468880" cy="1280160"/>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MIS Adjustments                      </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MIS Functions</a:t>
            </a:r>
          </a:p>
          <a:p>
            <a:pPr marL="285750" indent="-285750">
              <a:buFont typeface="Arial" panose="020B0604020202020204" pitchFamily="34" charset="0"/>
              <a:buChar char="•"/>
            </a:pPr>
            <a:r>
              <a:rPr lang="en-US" sz="1600" dirty="0" err="1">
                <a:latin typeface="Calibri" panose="020F0502020204030204" pitchFamily="34" charset="0"/>
                <a:cs typeface="Calibri" panose="020F0502020204030204" pitchFamily="34" charset="0"/>
              </a:rPr>
              <a:t>Mgt</a:t>
            </a:r>
            <a:r>
              <a:rPr lang="en-US" sz="1600" dirty="0">
                <a:latin typeface="Calibri" panose="020F0502020204030204" pitchFamily="34" charset="0"/>
                <a:cs typeface="Calibri" panose="020F0502020204030204" pitchFamily="34" charset="0"/>
              </a:rPr>
              <a:t> Remapping</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Allocation Controls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Allocation Frequency</a:t>
            </a:r>
          </a:p>
          <a:p>
            <a:endParaRPr lang="en-US" sz="1400" dirty="0"/>
          </a:p>
        </p:txBody>
      </p:sp>
      <p:sp>
        <p:nvSpPr>
          <p:cNvPr id="4" name="Right Arrow 3"/>
          <p:cNvSpPr/>
          <p:nvPr/>
        </p:nvSpPr>
        <p:spPr>
          <a:xfrm>
            <a:off x="4919685" y="5647773"/>
            <a:ext cx="520995" cy="355544"/>
          </a:xfrm>
          <a:prstGeom prst="rightArrow">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440680" y="5211726"/>
            <a:ext cx="2560320" cy="1280160"/>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Allocation Remaps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Allocation Functions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Forecast Input Control</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Forecast Delete Function</a:t>
            </a:r>
          </a:p>
        </p:txBody>
      </p:sp>
      <p:sp>
        <p:nvSpPr>
          <p:cNvPr id="9" name="Rectangle 8"/>
          <p:cNvSpPr/>
          <p:nvPr/>
        </p:nvSpPr>
        <p:spPr>
          <a:xfrm>
            <a:off x="1447800" y="124751"/>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MIS </a:t>
            </a:r>
            <a:r>
              <a:rPr lang="en-US" sz="3200" dirty="0">
                <a:ln w="0"/>
                <a:solidFill>
                  <a:schemeClr val="accent1"/>
                </a:solidFill>
                <a:effectLst>
                  <a:outerShdw blurRad="38100" dist="25400" dir="5400000" algn="ctr" rotWithShape="0">
                    <a:srgbClr val="6E747A">
                      <a:alpha val="43000"/>
                    </a:srgbClr>
                  </a:outerShdw>
                </a:effectLst>
              </a:rPr>
              <a:t>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56899045"/>
      </p:ext>
    </p:extLst>
  </p:cSld>
  <p:clrMapOvr>
    <a:masterClrMapping/>
  </p:clrMapOvr>
  <p:transition spd="slow">
    <p:push dir="u"/>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a:graphicFrameLocks noChangeAspect="1"/>
          </p:cNvGraphicFramePr>
          <p:nvPr>
            <p:extLst/>
          </p:nvPr>
        </p:nvGraphicFramePr>
        <p:xfrm>
          <a:off x="152400" y="1371600"/>
          <a:ext cx="8763000"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228600" y="990600"/>
            <a:ext cx="3810000" cy="584775"/>
          </a:xfrm>
          <a:prstGeom prst="rect">
            <a:avLst/>
          </a:prstGeom>
          <a:noFill/>
        </p:spPr>
        <p:txBody>
          <a:bodyPr wrap="square" rtlCol="0">
            <a:spAutoFit/>
          </a:bodyPr>
          <a:lstStyle/>
          <a:p>
            <a:r>
              <a:rPr lang="en-US" b="1" dirty="0">
                <a:solidFill>
                  <a:srgbClr val="800000"/>
                </a:solidFill>
                <a:latin typeface="Calibri" panose="020F0502020204030204" pitchFamily="34" charset="0"/>
                <a:cs typeface="Calibri" panose="020F0502020204030204" pitchFamily="34" charset="0"/>
              </a:rPr>
              <a:t>Sections</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of</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MIS</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Adjustments</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Screen</a:t>
            </a:r>
          </a:p>
          <a:p>
            <a:endParaRPr lang="en-US" sz="1400" dirty="0"/>
          </a:p>
        </p:txBody>
      </p:sp>
      <p:sp>
        <p:nvSpPr>
          <p:cNvPr id="6" name="Rectangle 5"/>
          <p:cNvSpPr/>
          <p:nvPr/>
        </p:nvSpPr>
        <p:spPr>
          <a:xfrm>
            <a:off x="1447800" y="124751"/>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MIS </a:t>
            </a:r>
            <a:r>
              <a:rPr lang="en-US" sz="3200" dirty="0">
                <a:ln w="0"/>
                <a:solidFill>
                  <a:schemeClr val="accent1"/>
                </a:solidFill>
                <a:effectLst>
                  <a:outerShdw blurRad="38100" dist="25400" dir="5400000" algn="ctr" rotWithShape="0">
                    <a:srgbClr val="6E747A">
                      <a:alpha val="43000"/>
                    </a:srgbClr>
                  </a:outerShdw>
                </a:effectLst>
              </a:rPr>
              <a:t>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192405061"/>
      </p:ext>
    </p:extLst>
  </p:cSld>
  <p:clrMapOvr>
    <a:masterClrMapping/>
  </p:clrMapOvr>
  <p:transition spd="slow">
    <p:push dir="u"/>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914400"/>
            <a:ext cx="8839200" cy="3785652"/>
          </a:xfrm>
          <a:prstGeom prst="rect">
            <a:avLst/>
          </a:prstGeom>
          <a:noFill/>
        </p:spPr>
        <p:txBody>
          <a:bodyPr wrap="square" rtlCol="0">
            <a:spAutoFit/>
          </a:bodyPr>
          <a:lstStyle/>
          <a:p>
            <a:r>
              <a:rPr lang="en-US" b="1" dirty="0">
                <a:solidFill>
                  <a:srgbClr val="800000"/>
                </a:solidFill>
                <a:latin typeface="Calibri" panose="020F0502020204030204" pitchFamily="34" charset="0"/>
                <a:cs typeface="Calibri" panose="020F0502020204030204" pitchFamily="34" charset="0"/>
              </a:rPr>
              <a:t>Headers</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Section</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of</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MIS</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Adjustments</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Screen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6" name="Picture 10"/>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400" y="1371600"/>
            <a:ext cx="8839200" cy="4953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447800" y="124751"/>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MIS </a:t>
            </a:r>
            <a:r>
              <a:rPr lang="en-US" sz="3200" dirty="0">
                <a:ln w="0"/>
                <a:solidFill>
                  <a:schemeClr val="accent1"/>
                </a:solidFill>
                <a:effectLst>
                  <a:outerShdw blurRad="38100" dist="25400" dir="5400000" algn="ctr" rotWithShape="0">
                    <a:srgbClr val="6E747A">
                      <a:alpha val="43000"/>
                    </a:srgbClr>
                  </a:outerShdw>
                </a:effectLst>
              </a:rPr>
              <a:t>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79955915"/>
      </p:ext>
    </p:extLst>
  </p:cSld>
  <p:clrMapOvr>
    <a:masterClrMapping/>
  </p:clrMapOvr>
  <p:transition spd="slow">
    <p:push dir="u"/>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0628" y="914400"/>
            <a:ext cx="8764772" cy="3139321"/>
          </a:xfrm>
          <a:prstGeom prst="rect">
            <a:avLst/>
          </a:prstGeom>
          <a:noFill/>
        </p:spPr>
        <p:txBody>
          <a:bodyPr wrap="square" rtlCol="0">
            <a:spAutoFit/>
          </a:bodyPr>
          <a:lstStyle/>
          <a:p>
            <a:r>
              <a:rPr lang="en-US" b="1" dirty="0">
                <a:solidFill>
                  <a:srgbClr val="800000"/>
                </a:solidFill>
                <a:latin typeface="Calibri" panose="020F0502020204030204" pitchFamily="34" charset="0"/>
                <a:cs typeface="Calibri" panose="020F0502020204030204" pitchFamily="34" charset="0"/>
              </a:rPr>
              <a:t>Details</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Section</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of</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MIS</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Adjustments</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Screen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8" name="Picture 1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0628" y="1447800"/>
            <a:ext cx="8763000" cy="506109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447800" y="124751"/>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MIS </a:t>
            </a:r>
            <a:r>
              <a:rPr lang="en-US" sz="3200" dirty="0">
                <a:ln w="0"/>
                <a:solidFill>
                  <a:schemeClr val="accent1"/>
                </a:solidFill>
                <a:effectLst>
                  <a:outerShdw blurRad="38100" dist="25400" dir="5400000" algn="ctr" rotWithShape="0">
                    <a:srgbClr val="6E747A">
                      <a:alpha val="43000"/>
                    </a:srgbClr>
                  </a:outerShdw>
                </a:effectLst>
              </a:rPr>
              <a:t>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37918017"/>
      </p:ext>
    </p:extLst>
  </p:cSld>
  <p:clrMapOvr>
    <a:masterClrMapping/>
  </p:clrMapOvr>
  <p:transition spd="slow">
    <p:push dir="u"/>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052362"/>
            <a:ext cx="8610600" cy="923330"/>
          </a:xfrm>
          <a:prstGeom prst="rect">
            <a:avLst/>
          </a:prstGeom>
          <a:noFill/>
        </p:spPr>
        <p:txBody>
          <a:bodyPr wrap="square" rtlCol="0">
            <a:spAutoFit/>
          </a:bodyPr>
          <a:lstStyle/>
          <a:p>
            <a:pPr algn="just"/>
            <a:endParaRPr lang="en-US" dirty="0">
              <a:latin typeface="Calibri" pitchFamily="34" charset="0"/>
            </a:endParaRPr>
          </a:p>
          <a:p>
            <a:pPr algn="just"/>
            <a:endParaRPr lang="en-US" dirty="0">
              <a:latin typeface="Calibri" pitchFamily="34" charset="0"/>
            </a:endParaRPr>
          </a:p>
          <a:p>
            <a:pPr algn="just"/>
            <a:endParaRPr lang="en-US" dirty="0">
              <a:latin typeface="Calibri" pitchFamily="34" charset="0"/>
            </a:endParaRPr>
          </a:p>
        </p:txBody>
      </p:sp>
      <p:pic>
        <p:nvPicPr>
          <p:cNvPr id="8" name="Picture 2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8289" y="1371600"/>
            <a:ext cx="8807422" cy="515501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8100" y="891064"/>
            <a:ext cx="5105400" cy="615553"/>
          </a:xfrm>
          <a:prstGeom prst="rect">
            <a:avLst/>
          </a:prstGeom>
          <a:noFill/>
        </p:spPr>
        <p:txBody>
          <a:bodyPr wrap="square" rtlCol="0">
            <a:spAutoFit/>
          </a:bodyPr>
          <a:lstStyle/>
          <a:p>
            <a:r>
              <a:rPr lang="en-US" b="1" dirty="0">
                <a:solidFill>
                  <a:srgbClr val="800000"/>
                </a:solidFill>
                <a:latin typeface="Calibri" panose="020F0502020204030204" pitchFamily="34" charset="0"/>
                <a:cs typeface="Calibri" panose="020F0502020204030204" pitchFamily="34" charset="0"/>
              </a:rPr>
              <a:t>Mgt_Balances Screen of</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MIS</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Adjustments</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Screen</a:t>
            </a:r>
          </a:p>
          <a:p>
            <a:endParaRPr lang="en-US" sz="1600" dirty="0"/>
          </a:p>
        </p:txBody>
      </p:sp>
      <p:sp>
        <p:nvSpPr>
          <p:cNvPr id="7" name="Rectangle 6"/>
          <p:cNvSpPr/>
          <p:nvPr/>
        </p:nvSpPr>
        <p:spPr>
          <a:xfrm>
            <a:off x="1447800" y="124751"/>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MIS </a:t>
            </a:r>
            <a:r>
              <a:rPr lang="en-US" sz="3200" dirty="0">
                <a:ln w="0"/>
                <a:solidFill>
                  <a:schemeClr val="accent1"/>
                </a:solidFill>
                <a:effectLst>
                  <a:outerShdw blurRad="38100" dist="25400" dir="5400000" algn="ctr" rotWithShape="0">
                    <a:srgbClr val="6E747A">
                      <a:alpha val="43000"/>
                    </a:srgbClr>
                  </a:outerShdw>
                </a:effectLst>
              </a:rPr>
              <a:t>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58692045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14400"/>
            <a:ext cx="9144000" cy="5715000"/>
          </a:xfrm>
          <a:ln>
            <a:noFill/>
          </a:ln>
          <a:effectLst>
            <a:outerShdw blurRad="50800" dist="38100" dir="13500000" algn="br"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4" name="Rectangle 3"/>
          <p:cNvSpPr/>
          <p:nvPr/>
        </p:nvSpPr>
        <p:spPr>
          <a:xfrm>
            <a:off x="2937585" y="152400"/>
            <a:ext cx="2751074" cy="584775"/>
          </a:xfrm>
          <a:prstGeom prst="rect">
            <a:avLst/>
          </a:prstGeom>
          <a:noFill/>
        </p:spPr>
        <p:txBody>
          <a:bodyPr wrap="none" lIns="91440" tIns="45720" rIns="91440" bIns="45720">
            <a:spAutoFit/>
          </a:bodyPr>
          <a:lstStyle/>
          <a:p>
            <a:pPr algn="ctr"/>
            <a:r>
              <a:rPr lang="en-US" sz="3200" b="0" cap="none" spc="0" dirty="0" smtClean="0">
                <a:ln w="0"/>
                <a:solidFill>
                  <a:schemeClr val="accent1"/>
                </a:solidFill>
                <a:effectLst>
                  <a:outerShdw blurRad="38100" dist="25400" dir="5400000" algn="ctr" rotWithShape="0">
                    <a:srgbClr val="6E747A">
                      <a:alpha val="43000"/>
                    </a:srgbClr>
                  </a:outerShdw>
                </a:effectLst>
              </a:rPr>
              <a:t>Vision Modules</a:t>
            </a:r>
            <a:endParaRPr lang="en-US" sz="3200" dirty="0">
              <a:ln w="0"/>
              <a:solidFill>
                <a:schemeClr val="accent1"/>
              </a:solidFill>
              <a:effectLst>
                <a:outerShdw blurRad="38100" dist="25400" dir="5400000" algn="ctr" rotWithShape="0">
                  <a:srgbClr val="6E747A">
                    <a:alpha val="43000"/>
                  </a:srgbClr>
                </a:outerShdw>
              </a:effectLst>
            </a:endParaRPr>
          </a:p>
        </p:txBody>
      </p:sp>
      <p:sp>
        <p:nvSpPr>
          <p:cNvPr id="9" name="Google Shape;287;p30"/>
          <p:cNvSpPr/>
          <p:nvPr/>
        </p:nvSpPr>
        <p:spPr>
          <a:xfrm>
            <a:off x="2217442" y="1954132"/>
            <a:ext cx="1744958" cy="307777"/>
          </a:xfrm>
          <a:prstGeom prst="chevron">
            <a:avLst>
              <a:gd name="adj" fmla="val 50000"/>
            </a:avLst>
          </a:prstGeom>
          <a:solidFill>
            <a:schemeClr val="tx2">
              <a:lumMod val="75000"/>
            </a:schemeClr>
          </a:solidFill>
          <a:ln>
            <a:noFill/>
          </a:ln>
          <a:effectLst>
            <a:outerShdw blurRad="50800" dist="38100" dir="13500000" algn="b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 sz="1400" dirty="0">
                <a:solidFill>
                  <a:schemeClr val="bg2"/>
                </a:solidFill>
                <a:sym typeface="Barlow"/>
              </a:rPr>
              <a:t>Data </a:t>
            </a:r>
            <a:r>
              <a:rPr lang="en" sz="1400" dirty="0" smtClean="0">
                <a:solidFill>
                  <a:schemeClr val="bg2"/>
                </a:solidFill>
                <a:sym typeface="Barlow"/>
              </a:rPr>
              <a:t>Correction</a:t>
            </a:r>
            <a:endParaRPr sz="1200" dirty="0">
              <a:solidFill>
                <a:schemeClr val="dk1"/>
              </a:solidFill>
              <a:sym typeface="Barlow"/>
            </a:endParaRPr>
          </a:p>
        </p:txBody>
      </p:sp>
      <p:sp>
        <p:nvSpPr>
          <p:cNvPr id="10" name="Google Shape;287;p30"/>
          <p:cNvSpPr/>
          <p:nvPr/>
        </p:nvSpPr>
        <p:spPr>
          <a:xfrm>
            <a:off x="4343234" y="1948218"/>
            <a:ext cx="1744444" cy="307777"/>
          </a:xfrm>
          <a:prstGeom prst="chevron">
            <a:avLst>
              <a:gd name="adj" fmla="val 50000"/>
            </a:avLst>
          </a:prstGeom>
          <a:solidFill>
            <a:schemeClr val="tx2">
              <a:lumMod val="75000"/>
            </a:schemeClr>
          </a:solidFill>
          <a:ln>
            <a:noFill/>
          </a:ln>
          <a:effectLst>
            <a:outerShdw blurRad="50800" dist="38100" dir="13500000" algn="b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 sz="1400" dirty="0" smtClean="0">
                <a:solidFill>
                  <a:schemeClr val="bg2"/>
                </a:solidFill>
                <a:sym typeface="Barlow"/>
              </a:rPr>
              <a:t>FinancialRemaps</a:t>
            </a:r>
            <a:endParaRPr sz="1600" dirty="0">
              <a:solidFill>
                <a:schemeClr val="bg2"/>
              </a:solidFill>
              <a:sym typeface="Barlow"/>
            </a:endParaRPr>
          </a:p>
        </p:txBody>
      </p:sp>
      <p:sp>
        <p:nvSpPr>
          <p:cNvPr id="11" name="Google Shape;287;p30"/>
          <p:cNvSpPr/>
          <p:nvPr/>
        </p:nvSpPr>
        <p:spPr>
          <a:xfrm>
            <a:off x="6468513" y="1948218"/>
            <a:ext cx="1693373" cy="307777"/>
          </a:xfrm>
          <a:prstGeom prst="chevron">
            <a:avLst>
              <a:gd name="adj" fmla="val 50000"/>
            </a:avLst>
          </a:prstGeom>
          <a:solidFill>
            <a:schemeClr val="tx2">
              <a:lumMod val="75000"/>
            </a:schemeClr>
          </a:solidFill>
          <a:ln>
            <a:noFill/>
          </a:ln>
          <a:effectLst>
            <a:outerShdw blurRad="50800" dist="38100" dir="13500000" algn="b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 sz="1400" dirty="0" smtClean="0">
                <a:solidFill>
                  <a:schemeClr val="bg2"/>
                </a:solidFill>
                <a:sym typeface="Barlow"/>
              </a:rPr>
              <a:t>FinancialOffsets</a:t>
            </a:r>
            <a:endParaRPr sz="1400" dirty="0">
              <a:solidFill>
                <a:schemeClr val="bg2"/>
              </a:solidFill>
              <a:sym typeface="Barlow"/>
            </a:endParaRPr>
          </a:p>
        </p:txBody>
      </p:sp>
      <p:sp>
        <p:nvSpPr>
          <p:cNvPr id="13" name="TextBox 12"/>
          <p:cNvSpPr txBox="1"/>
          <p:nvPr/>
        </p:nvSpPr>
        <p:spPr>
          <a:xfrm>
            <a:off x="2438400" y="2667000"/>
            <a:ext cx="1524000" cy="2971800"/>
          </a:xfrm>
          <a:prstGeom prst="rect">
            <a:avLst/>
          </a:prstGeom>
          <a:noFill/>
        </p:spPr>
        <p:txBody>
          <a:bodyPr wrap="square" rtlCol="0">
            <a:spAutoFit/>
          </a:bodyPr>
          <a:lstStyle/>
          <a:p>
            <a:endParaRPr lang="en-US" dirty="0"/>
          </a:p>
        </p:txBody>
      </p:sp>
      <p:sp>
        <p:nvSpPr>
          <p:cNvPr id="14" name="TextBox 13"/>
          <p:cNvSpPr txBox="1"/>
          <p:nvPr/>
        </p:nvSpPr>
        <p:spPr>
          <a:xfrm>
            <a:off x="2282734" y="2352407"/>
            <a:ext cx="1679666" cy="3046988"/>
          </a:xfrm>
          <a:prstGeom prst="rect">
            <a:avLst/>
          </a:prstGeom>
          <a:ln>
            <a:noFill/>
          </a:ln>
          <a:effectLst>
            <a:outerShdw blurRad="50800" dist="38100" dir="13500000" algn="b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sz="1200"/>
            </a:lvl1pPr>
          </a:lstStyle>
          <a:p>
            <a:pPr marL="171450" indent="-171450">
              <a:buFontTx/>
              <a:buChar char="-"/>
            </a:pPr>
            <a:r>
              <a:rPr lang="en-US" dirty="0" smtClean="0"/>
              <a:t>Loading </a:t>
            </a:r>
            <a:r>
              <a:rPr lang="en-US" dirty="0"/>
              <a:t>actual adjustment amounts into </a:t>
            </a:r>
            <a:r>
              <a:rPr lang="en-US" dirty="0" smtClean="0"/>
              <a:t>financials.</a:t>
            </a:r>
          </a:p>
          <a:p>
            <a:endParaRPr lang="en-US" dirty="0" smtClean="0"/>
          </a:p>
          <a:p>
            <a:pPr marL="171450" indent="-171450">
              <a:buFontTx/>
              <a:buChar char="-"/>
            </a:pPr>
            <a:r>
              <a:rPr lang="en-US" dirty="0" smtClean="0"/>
              <a:t>A</a:t>
            </a:r>
            <a:r>
              <a:rPr lang="en-US" dirty="0" smtClean="0"/>
              <a:t>mending </a:t>
            </a:r>
            <a:r>
              <a:rPr lang="en-US" dirty="0"/>
              <a:t>other static fields as required. These types of adjustments can be one off error corrections e.g. items not booked by operations or known issues for which a standard adjustment is required every month.</a:t>
            </a:r>
          </a:p>
        </p:txBody>
      </p:sp>
      <p:sp>
        <p:nvSpPr>
          <p:cNvPr id="16" name="TextBox 15"/>
          <p:cNvSpPr txBox="1"/>
          <p:nvPr/>
        </p:nvSpPr>
        <p:spPr>
          <a:xfrm>
            <a:off x="4343234" y="2352407"/>
            <a:ext cx="1744444" cy="2862322"/>
          </a:xfrm>
          <a:prstGeom prst="rect">
            <a:avLst/>
          </a:prstGeom>
          <a:ln>
            <a:noFill/>
          </a:ln>
          <a:effectLst>
            <a:outerShdw blurRad="50800" dist="38100" dir="13500000" algn="b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sz="1200"/>
            </a:lvl1pPr>
          </a:lstStyle>
          <a:p>
            <a:pPr marL="171450" indent="-171450">
              <a:buFontTx/>
              <a:buChar char="-"/>
            </a:pPr>
            <a:r>
              <a:rPr lang="en-US" dirty="0" smtClean="0"/>
              <a:t>B</a:t>
            </a:r>
            <a:r>
              <a:rPr lang="en-US" dirty="0" smtClean="0"/>
              <a:t>asic </a:t>
            </a:r>
            <a:r>
              <a:rPr lang="en-US" dirty="0"/>
              <a:t>data fed from the source GL and product processors is </a:t>
            </a:r>
            <a:r>
              <a:rPr lang="en-US" dirty="0" smtClean="0"/>
              <a:t>enhanced/amended </a:t>
            </a:r>
            <a:r>
              <a:rPr lang="en-US" dirty="0"/>
              <a:t>to provide the required level of information/accuracy for reporting. </a:t>
            </a:r>
            <a:endParaRPr lang="en-US" dirty="0" smtClean="0"/>
          </a:p>
          <a:p>
            <a:pPr marL="171450" indent="-171450">
              <a:buFontTx/>
              <a:buChar char="-"/>
            </a:pPr>
            <a:endParaRPr lang="en-US" dirty="0"/>
          </a:p>
          <a:p>
            <a:pPr marL="171450" indent="-171450">
              <a:buFontTx/>
              <a:buChar char="-"/>
            </a:pPr>
            <a:r>
              <a:rPr lang="en-US" dirty="0" smtClean="0"/>
              <a:t>Data </a:t>
            </a:r>
            <a:r>
              <a:rPr lang="en-US" dirty="0"/>
              <a:t>amounts are NOT amended, only the static data such as Customer/OUC/GL type information are amended.</a:t>
            </a:r>
          </a:p>
        </p:txBody>
      </p:sp>
      <p:sp>
        <p:nvSpPr>
          <p:cNvPr id="17" name="TextBox 16"/>
          <p:cNvSpPr txBox="1"/>
          <p:nvPr/>
        </p:nvSpPr>
        <p:spPr>
          <a:xfrm>
            <a:off x="6468513" y="2352407"/>
            <a:ext cx="1693373" cy="3416320"/>
          </a:xfrm>
          <a:prstGeom prst="rect">
            <a:avLst/>
          </a:prstGeom>
          <a:ln>
            <a:noFill/>
          </a:ln>
          <a:effectLst>
            <a:outerShdw blurRad="50800" dist="38100" dir="13500000" algn="b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sz="1200"/>
            </a:lvl1pPr>
          </a:lstStyle>
          <a:p>
            <a:pPr marL="171450" indent="-171450">
              <a:buFontTx/>
              <a:buChar char="-"/>
            </a:pPr>
            <a:r>
              <a:rPr lang="en-US" dirty="0" smtClean="0"/>
              <a:t>Used </a:t>
            </a:r>
            <a:r>
              <a:rPr lang="en-US" dirty="0"/>
              <a:t>where specific processes are required to generate specific types of </a:t>
            </a:r>
            <a:r>
              <a:rPr lang="en-US" dirty="0" smtClean="0"/>
              <a:t>adjustments</a:t>
            </a:r>
          </a:p>
          <a:p>
            <a:pPr marL="171450" indent="-171450">
              <a:buFontTx/>
              <a:buChar char="-"/>
            </a:pPr>
            <a:r>
              <a:rPr lang="en-US" dirty="0"/>
              <a:t>E</a:t>
            </a:r>
            <a:r>
              <a:rPr lang="en-US" dirty="0" smtClean="0"/>
              <a:t>.g</a:t>
            </a:r>
            <a:r>
              <a:rPr lang="en-US" dirty="0"/>
              <a:t>. Pool </a:t>
            </a:r>
            <a:r>
              <a:rPr lang="en-US" dirty="0" smtClean="0"/>
              <a:t>balancing /</a:t>
            </a:r>
            <a:r>
              <a:rPr lang="en-US" dirty="0"/>
              <a:t>Interco elimination </a:t>
            </a:r>
            <a:r>
              <a:rPr lang="en-US" dirty="0" err="1"/>
              <a:t>adjs</a:t>
            </a:r>
            <a:r>
              <a:rPr lang="en-US" dirty="0"/>
              <a:t>/</a:t>
            </a:r>
            <a:r>
              <a:rPr lang="en-US" dirty="0" err="1"/>
              <a:t>avg</a:t>
            </a:r>
            <a:r>
              <a:rPr lang="en-US" dirty="0"/>
              <a:t> balance plugs. Examples of financial offsets include offset of transfer pool and automated balancing of </a:t>
            </a:r>
            <a:r>
              <a:rPr lang="en-US" dirty="0" err="1"/>
              <a:t>Avg</a:t>
            </a:r>
            <a:r>
              <a:rPr lang="en-US" dirty="0"/>
              <a:t> balances for balance sheet data and netting out of Intercompany balances</a:t>
            </a:r>
            <a:r>
              <a:rPr lang="en-US" dirty="0" smtClean="0"/>
              <a:t>.</a:t>
            </a:r>
            <a:endParaRPr lang="en-US" dirty="0"/>
          </a:p>
        </p:txBody>
      </p:sp>
    </p:spTree>
    <p:extLst>
      <p:ext uri="{BB962C8B-B14F-4D97-AF65-F5344CB8AC3E}">
        <p14:creationId xmlns:p14="http://schemas.microsoft.com/office/powerpoint/2010/main" val="345945355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ircle(in)">
                                      <p:cBhvr>
                                        <p:cTn id="10" dur="2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ircle(in)">
                                      <p:cBhvr>
                                        <p:cTn id="15" dur="2000"/>
                                        <p:tgtEl>
                                          <p:spTgt spid="10"/>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circle(in)">
                                      <p:cBhvr>
                                        <p:cTn id="18" dur="20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circle(in)">
                                      <p:cBhvr>
                                        <p:cTn id="23" dur="2000"/>
                                        <p:tgtEl>
                                          <p:spTgt spid="17"/>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circle(in)">
                                      <p:cBhvr>
                                        <p:cTn id="26"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P spid="16" grpId="0" animBg="1"/>
      <p:bldP spid="17"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9"/>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4800" y="1447800"/>
            <a:ext cx="8534400" cy="48768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8600" y="914400"/>
            <a:ext cx="2514600" cy="646331"/>
          </a:xfrm>
          <a:prstGeom prst="rect">
            <a:avLst/>
          </a:prstGeom>
          <a:noFill/>
        </p:spPr>
        <p:txBody>
          <a:bodyPr wrap="square" rtlCol="0">
            <a:spAutoFit/>
          </a:bodyPr>
          <a:lstStyle/>
          <a:p>
            <a:r>
              <a:rPr lang="en-US" b="1" dirty="0">
                <a:solidFill>
                  <a:srgbClr val="800000"/>
                </a:solidFill>
                <a:latin typeface="Calibri" panose="020F0502020204030204" pitchFamily="34" charset="0"/>
                <a:cs typeface="Calibri" panose="020F0502020204030204" pitchFamily="34" charset="0"/>
              </a:rPr>
              <a:t>MIS</a:t>
            </a:r>
            <a:r>
              <a:rPr lang="en-US" dirty="0">
                <a:latin typeface="Calibri" pitchFamily="34" charset="0"/>
              </a:rPr>
              <a:t> </a:t>
            </a:r>
            <a:r>
              <a:rPr lang="en-US" b="1" dirty="0">
                <a:solidFill>
                  <a:srgbClr val="800000"/>
                </a:solidFill>
                <a:latin typeface="Calibri" panose="020F0502020204030204" pitchFamily="34" charset="0"/>
                <a:cs typeface="Calibri" panose="020F0502020204030204" pitchFamily="34" charset="0"/>
              </a:rPr>
              <a:t>Functions</a:t>
            </a:r>
          </a:p>
          <a:p>
            <a:endParaRPr lang="en-US" dirty="0">
              <a:latin typeface="Calibri" panose="020F0502020204030204" pitchFamily="34" charset="0"/>
              <a:cs typeface="Calibri" panose="020F0502020204030204" pitchFamily="34" charset="0"/>
            </a:endParaRPr>
          </a:p>
        </p:txBody>
      </p:sp>
      <p:sp>
        <p:nvSpPr>
          <p:cNvPr id="7" name="Rectangle 6"/>
          <p:cNvSpPr/>
          <p:nvPr/>
        </p:nvSpPr>
        <p:spPr>
          <a:xfrm>
            <a:off x="1447800" y="124751"/>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MIS </a:t>
            </a:r>
            <a:r>
              <a:rPr lang="en-US" sz="3200" dirty="0">
                <a:ln w="0"/>
                <a:solidFill>
                  <a:schemeClr val="accent1"/>
                </a:solidFill>
                <a:effectLst>
                  <a:outerShdw blurRad="38100" dist="25400" dir="5400000" algn="ctr" rotWithShape="0">
                    <a:srgbClr val="6E747A">
                      <a:alpha val="43000"/>
                    </a:srgbClr>
                  </a:outerShdw>
                </a:effectLst>
              </a:rPr>
              <a:t>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454201784"/>
      </p:ext>
    </p:extLst>
  </p:cSld>
  <p:clrMapOvr>
    <a:masterClrMapping/>
  </p:clrMapOvr>
  <p:transition spd="slow">
    <p:push dir="u"/>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909401"/>
            <a:ext cx="8534400" cy="6063198"/>
          </a:xfrm>
          <a:prstGeom prst="rect">
            <a:avLst/>
          </a:prstGeom>
          <a:noFill/>
        </p:spPr>
        <p:txBody>
          <a:bodyPr wrap="square" rtlCol="0">
            <a:spAutoFit/>
          </a:bodyPr>
          <a:lstStyle/>
          <a:p>
            <a:pPr algn="just"/>
            <a:r>
              <a:rPr lang="en-US" sz="2000" dirty="0">
                <a:solidFill>
                  <a:srgbClr val="800000"/>
                </a:solidFill>
                <a:latin typeface="Calibri" pitchFamily="34" charset="0"/>
              </a:rPr>
              <a:t>Sections of MIS Functions Screen </a:t>
            </a:r>
          </a:p>
          <a:p>
            <a:pPr marL="800100" lvl="1" indent="-342900" algn="just">
              <a:buFont typeface="Courier New" panose="02070309020205020404" pitchFamily="49" charset="0"/>
              <a:buChar char="o"/>
            </a:pPr>
            <a:r>
              <a:rPr lang="en-US" sz="2000" b="1" dirty="0">
                <a:latin typeface="Calibri" pitchFamily="34" charset="0"/>
              </a:rPr>
              <a:t>Move Function </a:t>
            </a:r>
          </a:p>
          <a:p>
            <a:pPr marL="800100" lvl="1" indent="-342900" algn="just">
              <a:buFont typeface="Courier New" panose="02070309020205020404" pitchFamily="49" charset="0"/>
              <a:buChar char="o"/>
            </a:pPr>
            <a:endParaRPr lang="en-US" dirty="0">
              <a:latin typeface="Calibri" pitchFamily="34"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lgn="just">
              <a:spcBef>
                <a:spcPct val="20000"/>
              </a:spcBef>
            </a:pPr>
            <a:r>
              <a:rPr lang="en-US" sz="2000" dirty="0"/>
              <a:t>To move the </a:t>
            </a:r>
            <a:r>
              <a:rPr lang="en-US" sz="2000" dirty="0" err="1"/>
              <a:t>Mgt</a:t>
            </a:r>
            <a:r>
              <a:rPr lang="en-US" sz="2000" dirty="0"/>
              <a:t> References </a:t>
            </a:r>
            <a:r>
              <a:rPr lang="en-US" sz="2000" dirty="0" smtClean="0"/>
              <a:t>there two </a:t>
            </a:r>
            <a:r>
              <a:rPr lang="en-US" sz="2000" dirty="0"/>
              <a:t>options are available in this screen:</a:t>
            </a:r>
            <a:br>
              <a:rPr lang="en-US" sz="2000" dirty="0"/>
            </a:br>
            <a:r>
              <a:rPr lang="en-US" sz="2000" dirty="0"/>
              <a:t/>
            </a:r>
            <a:br>
              <a:rPr lang="en-US" sz="2000" dirty="0"/>
            </a:br>
            <a:r>
              <a:rPr lang="en-US" sz="2000" dirty="0"/>
              <a:t/>
            </a:r>
            <a:br>
              <a:rPr lang="en-US" sz="2000" dirty="0"/>
            </a:br>
            <a:endParaRPr lang="en-US" sz="2000" dirty="0"/>
          </a:p>
          <a:p>
            <a:pPr marL="342900" indent="-342900" algn="just">
              <a:spcBef>
                <a:spcPct val="20000"/>
              </a:spcBef>
              <a:buFontTx/>
              <a:buChar char="•"/>
            </a:pPr>
            <a:r>
              <a:rPr lang="en-US" sz="2000" dirty="0"/>
              <a:t>The Data in the </a:t>
            </a:r>
            <a:r>
              <a:rPr lang="en-US" sz="2000" dirty="0" err="1"/>
              <a:t>Mgt</a:t>
            </a:r>
            <a:r>
              <a:rPr lang="en-US" sz="2000" dirty="0"/>
              <a:t> Remaps table is referred to while performing the Move Operation.</a:t>
            </a:r>
          </a:p>
          <a:p>
            <a:endParaRPr lang="en-US" dirty="0"/>
          </a:p>
        </p:txBody>
      </p:sp>
      <p:pic>
        <p:nvPicPr>
          <p:cNvPr id="6" name="Picture 1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8981" y="1679227"/>
            <a:ext cx="8898581" cy="289277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1">
            <a:extLst>
              <a:ext uri="{FF2B5EF4-FFF2-40B4-BE49-F238E27FC236}">
                <a16:creationId xmlns="" xmlns:a16="http://schemas.microsoft.com/office/drawing/2014/main" id="{86128C6C-0A27-4387-B424-3CFA0ED5800F}"/>
              </a:ext>
            </a:extLst>
          </p:cNvPr>
          <p:cNvSpPr/>
          <p:nvPr/>
        </p:nvSpPr>
        <p:spPr>
          <a:xfrm>
            <a:off x="2216316" y="3633924"/>
            <a:ext cx="914400" cy="381000"/>
          </a:xfrm>
          <a:prstGeom prst="ellipse">
            <a:avLst/>
          </a:prstGeom>
          <a:noFill/>
          <a:ln>
            <a:solidFill>
              <a:srgbClr val="A22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26AE1B5A-A84F-4DB5-83FF-BA3B4958F9CE}"/>
              </a:ext>
            </a:extLst>
          </p:cNvPr>
          <p:cNvSpPr/>
          <p:nvPr/>
        </p:nvSpPr>
        <p:spPr>
          <a:xfrm>
            <a:off x="2216316" y="4209337"/>
            <a:ext cx="914400" cy="381000"/>
          </a:xfrm>
          <a:prstGeom prst="ellipse">
            <a:avLst/>
          </a:prstGeom>
          <a:noFill/>
          <a:ln>
            <a:solidFill>
              <a:srgbClr val="A22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3FBFE762-E39B-4974-9969-99E887D21C57}"/>
              </a:ext>
            </a:extLst>
          </p:cNvPr>
          <p:cNvSpPr txBox="1"/>
          <p:nvPr/>
        </p:nvSpPr>
        <p:spPr>
          <a:xfrm>
            <a:off x="616670" y="4994791"/>
            <a:ext cx="3199292" cy="783193"/>
          </a:xfrm>
          <a:prstGeom prst="round2Diag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a:solidFill>
                  <a:srgbClr val="800000"/>
                </a:solidFill>
              </a:rPr>
              <a:t>Range: </a:t>
            </a:r>
            <a:r>
              <a:rPr lang="en-US" sz="2000" dirty="0"/>
              <a:t>This is used to move a range of </a:t>
            </a:r>
            <a:r>
              <a:rPr lang="en-US" sz="2000" dirty="0" err="1"/>
              <a:t>Mgt</a:t>
            </a:r>
            <a:r>
              <a:rPr lang="en-US" sz="2000" dirty="0"/>
              <a:t> References</a:t>
            </a:r>
          </a:p>
        </p:txBody>
      </p:sp>
      <p:sp>
        <p:nvSpPr>
          <p:cNvPr id="16" name="TextBox 15">
            <a:extLst>
              <a:ext uri="{FF2B5EF4-FFF2-40B4-BE49-F238E27FC236}">
                <a16:creationId xmlns="" xmlns:a16="http://schemas.microsoft.com/office/drawing/2014/main" id="{0B4E1BF0-EFE3-42B9-AEE1-A4FD15A8CAD2}"/>
              </a:ext>
            </a:extLst>
          </p:cNvPr>
          <p:cNvSpPr txBox="1"/>
          <p:nvPr/>
        </p:nvSpPr>
        <p:spPr>
          <a:xfrm>
            <a:off x="4766035" y="4994790"/>
            <a:ext cx="3199292" cy="783193"/>
          </a:xfrm>
          <a:prstGeom prst="round2Diag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a:solidFill>
                  <a:srgbClr val="800000"/>
                </a:solidFill>
              </a:rPr>
              <a:t>All: </a:t>
            </a:r>
            <a:r>
              <a:rPr lang="en-US" sz="2000" dirty="0"/>
              <a:t>This is used to move all the references</a:t>
            </a:r>
          </a:p>
        </p:txBody>
      </p:sp>
      <p:sp>
        <p:nvSpPr>
          <p:cNvPr id="10" name="Rectangle 9"/>
          <p:cNvSpPr/>
          <p:nvPr/>
        </p:nvSpPr>
        <p:spPr>
          <a:xfrm>
            <a:off x="1447800" y="122399"/>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MIS Functions</a:t>
            </a:r>
          </a:p>
        </p:txBody>
      </p:sp>
    </p:spTree>
    <p:extLst>
      <p:ext uri="{BB962C8B-B14F-4D97-AF65-F5344CB8AC3E}">
        <p14:creationId xmlns:p14="http://schemas.microsoft.com/office/powerpoint/2010/main" val="2524696103"/>
      </p:ext>
    </p:extLst>
  </p:cSld>
  <p:clrMapOvr>
    <a:masterClrMapping/>
  </p:clrMapOvr>
  <p:transition spd="slow">
    <p:push dir="u"/>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0499" y="879367"/>
            <a:ext cx="8763000" cy="5546134"/>
          </a:xfrm>
          <a:prstGeom prst="rect">
            <a:avLst/>
          </a:prstGeom>
          <a:noFill/>
        </p:spPr>
        <p:txBody>
          <a:bodyPr wrap="square" rtlCol="0">
            <a:spAutoFit/>
          </a:bodyPr>
          <a:lstStyle/>
          <a:p>
            <a:pPr algn="just"/>
            <a:r>
              <a:rPr lang="en-US" sz="2000" dirty="0">
                <a:solidFill>
                  <a:srgbClr val="A2282E"/>
                </a:solidFill>
                <a:latin typeface="Calibri" pitchFamily="34" charset="0"/>
              </a:rPr>
              <a:t>Sections of MIS Functions Screen</a:t>
            </a:r>
          </a:p>
          <a:p>
            <a:pPr marL="800100" lvl="1" indent="-342900" algn="just">
              <a:buFont typeface="Courier New" panose="02070309020205020404" pitchFamily="49" charset="0"/>
              <a:buChar char="o"/>
            </a:pPr>
            <a:r>
              <a:rPr lang="en-US" sz="2000" b="1" dirty="0">
                <a:latin typeface="Calibri" pitchFamily="34" charset="0"/>
              </a:rPr>
              <a:t>Delete Function </a:t>
            </a:r>
          </a:p>
          <a:p>
            <a:endParaRPr lang="en-US" dirty="0"/>
          </a:p>
          <a:p>
            <a:endParaRPr lang="en-US" dirty="0"/>
          </a:p>
          <a:p>
            <a:endParaRPr lang="en-US" dirty="0"/>
          </a:p>
          <a:p>
            <a:endParaRPr lang="en-US" dirty="0"/>
          </a:p>
          <a:p>
            <a:pPr marL="171450" indent="-171450">
              <a:buFont typeface="Arial" panose="020B0604020202020204" pitchFamily="34" charset="0"/>
              <a:buChar char="•"/>
            </a:pPr>
            <a:r>
              <a:rPr lang="en-US" sz="1100" dirty="0"/>
              <a:t/>
            </a:r>
            <a:br>
              <a:rPr lang="en-US" sz="1100" dirty="0"/>
            </a:br>
            <a:r>
              <a:rPr lang="en-US" sz="800" dirty="0"/>
              <a:t/>
            </a:r>
            <a:br>
              <a:rPr lang="en-US" sz="800" dirty="0"/>
            </a:br>
            <a:endParaRPr lang="en-US" sz="1100" dirty="0"/>
          </a:p>
          <a:p>
            <a:endParaRPr lang="en-US" dirty="0"/>
          </a:p>
          <a:p>
            <a:endParaRPr lang="en-US" dirty="0"/>
          </a:p>
          <a:p>
            <a:endParaRPr lang="en-US" dirty="0"/>
          </a:p>
          <a:p>
            <a:endParaRPr lang="en-US" dirty="0"/>
          </a:p>
          <a:p>
            <a:pPr marL="342900" indent="-342900" algn="just">
              <a:spcBef>
                <a:spcPct val="20000"/>
              </a:spcBef>
              <a:buFontTx/>
              <a:buChar char="•"/>
            </a:pPr>
            <a:r>
              <a:rPr lang="en-US" dirty="0"/>
              <a:t>To delete the </a:t>
            </a:r>
            <a:r>
              <a:rPr lang="en-US" dirty="0" err="1"/>
              <a:t>Mgt</a:t>
            </a:r>
            <a:r>
              <a:rPr lang="en-US" dirty="0"/>
              <a:t> References of a Particular Year, two options are available in this screen.</a:t>
            </a:r>
          </a:p>
          <a:p>
            <a:pPr algn="just">
              <a:spcBef>
                <a:spcPct val="20000"/>
              </a:spcBef>
            </a:pPr>
            <a:endParaRPr lang="en-US" dirty="0"/>
          </a:p>
          <a:p>
            <a:pPr algn="just">
              <a:spcBef>
                <a:spcPct val="20000"/>
              </a:spcBef>
            </a:pPr>
            <a:r>
              <a:rPr lang="en-US" dirty="0"/>
              <a:t/>
            </a:r>
            <a:br>
              <a:rPr lang="en-US" dirty="0"/>
            </a:br>
            <a:endParaRPr lang="en-US" dirty="0"/>
          </a:p>
          <a:p>
            <a:pPr marL="342900" indent="-342900" algn="just">
              <a:spcBef>
                <a:spcPct val="20000"/>
              </a:spcBef>
              <a:buFontTx/>
              <a:buChar char="•"/>
            </a:pPr>
            <a:r>
              <a:rPr lang="en-US" dirty="0"/>
              <a:t>The Delete function is performed on the following tables:</a:t>
            </a:r>
          </a:p>
          <a:p>
            <a:endParaRPr lang="en-US" dirty="0"/>
          </a:p>
        </p:txBody>
      </p:sp>
      <p:pic>
        <p:nvPicPr>
          <p:cNvPr id="6" name="Picture 12"/>
          <p:cNvPicPr>
            <a:picLocks noChangeAspect="1" noChangeArrowheads="1"/>
          </p:cNvPicPr>
          <p:nvPr/>
        </p:nvPicPr>
        <p:blipFill rotWithShape="1">
          <a:blip r:embed="rId2">
            <a:extLst>
              <a:ext uri="{28A0092B-C50C-407E-A947-70E740481C1C}">
                <a14:useLocalDpi xmlns:a14="http://schemas.microsoft.com/office/drawing/2010/main" val="0"/>
              </a:ext>
            </a:extLst>
          </a:blip>
          <a:srcRect r="8345"/>
          <a:stretch/>
        </p:blipFill>
        <p:spPr bwMode="auto">
          <a:xfrm>
            <a:off x="512415" y="1598214"/>
            <a:ext cx="8119168" cy="251658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 xmlns:a16="http://schemas.microsoft.com/office/drawing/2014/main" id="{D0EEEFE7-7C4D-4527-93E5-62E70CCAC6DE}"/>
              </a:ext>
            </a:extLst>
          </p:cNvPr>
          <p:cNvSpPr txBox="1"/>
          <p:nvPr/>
        </p:nvSpPr>
        <p:spPr>
          <a:xfrm>
            <a:off x="669303" y="4839414"/>
            <a:ext cx="3733246" cy="646986"/>
          </a:xfrm>
          <a:prstGeom prst="round2Diag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b="1" dirty="0">
                <a:solidFill>
                  <a:srgbClr val="4F81BD"/>
                </a:solidFill>
              </a:rPr>
              <a:t>Range: </a:t>
            </a:r>
            <a:r>
              <a:rPr lang="en-US" sz="1600" dirty="0"/>
              <a:t>This is used to delete a range of </a:t>
            </a:r>
            <a:r>
              <a:rPr lang="en-US" sz="1600" dirty="0" err="1"/>
              <a:t>Mgt</a:t>
            </a:r>
            <a:r>
              <a:rPr lang="en-US" sz="1600" dirty="0"/>
              <a:t> References of a particular year</a:t>
            </a:r>
          </a:p>
        </p:txBody>
      </p:sp>
      <p:sp>
        <p:nvSpPr>
          <p:cNvPr id="8" name="TextBox 7">
            <a:extLst>
              <a:ext uri="{FF2B5EF4-FFF2-40B4-BE49-F238E27FC236}">
                <a16:creationId xmlns="" xmlns:a16="http://schemas.microsoft.com/office/drawing/2014/main" id="{B74E965A-27A6-465A-83D8-504870EA6B02}"/>
              </a:ext>
            </a:extLst>
          </p:cNvPr>
          <p:cNvSpPr txBox="1"/>
          <p:nvPr/>
        </p:nvSpPr>
        <p:spPr>
          <a:xfrm>
            <a:off x="4822596" y="4839414"/>
            <a:ext cx="3733246" cy="646986"/>
          </a:xfrm>
          <a:prstGeom prst="round2Diag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b="1" dirty="0">
                <a:solidFill>
                  <a:srgbClr val="4F81BD"/>
                </a:solidFill>
              </a:rPr>
              <a:t>All: </a:t>
            </a:r>
            <a:r>
              <a:rPr lang="en-US" sz="1600" dirty="0">
                <a:solidFill>
                  <a:schemeClr val="tx1"/>
                </a:solidFill>
              </a:rPr>
              <a:t>This is used to delete all the </a:t>
            </a:r>
            <a:r>
              <a:rPr lang="en-US" sz="1600" dirty="0" err="1">
                <a:solidFill>
                  <a:schemeClr val="tx1"/>
                </a:solidFill>
              </a:rPr>
              <a:t>Mgt</a:t>
            </a:r>
            <a:r>
              <a:rPr lang="en-US" sz="1600" dirty="0">
                <a:solidFill>
                  <a:schemeClr val="tx1"/>
                </a:solidFill>
              </a:rPr>
              <a:t> References of a particular Year.</a:t>
            </a:r>
          </a:p>
        </p:txBody>
      </p:sp>
      <p:sp>
        <p:nvSpPr>
          <p:cNvPr id="9" name="TextBox 8">
            <a:extLst>
              <a:ext uri="{FF2B5EF4-FFF2-40B4-BE49-F238E27FC236}">
                <a16:creationId xmlns="" xmlns:a16="http://schemas.microsoft.com/office/drawing/2014/main" id="{707A938F-AFA0-421E-AD31-47D7E6F61F6D}"/>
              </a:ext>
            </a:extLst>
          </p:cNvPr>
          <p:cNvSpPr txBox="1"/>
          <p:nvPr/>
        </p:nvSpPr>
        <p:spPr>
          <a:xfrm>
            <a:off x="646522" y="6102429"/>
            <a:ext cx="2057400" cy="374571"/>
          </a:xfrm>
          <a:prstGeom prst="round2Diag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dirty="0">
                <a:solidFill>
                  <a:srgbClr val="800000"/>
                </a:solidFill>
              </a:rPr>
              <a:t>Management Headers</a:t>
            </a:r>
            <a:endParaRPr lang="en-US" sz="1600" dirty="0">
              <a:solidFill>
                <a:schemeClr val="tx1"/>
              </a:solidFill>
            </a:endParaRPr>
          </a:p>
        </p:txBody>
      </p:sp>
      <p:sp>
        <p:nvSpPr>
          <p:cNvPr id="10" name="TextBox 9">
            <a:extLst>
              <a:ext uri="{FF2B5EF4-FFF2-40B4-BE49-F238E27FC236}">
                <a16:creationId xmlns="" xmlns:a16="http://schemas.microsoft.com/office/drawing/2014/main" id="{5BA28440-7450-42E8-BFAD-F9311BC04ED4}"/>
              </a:ext>
            </a:extLst>
          </p:cNvPr>
          <p:cNvSpPr txBox="1"/>
          <p:nvPr/>
        </p:nvSpPr>
        <p:spPr>
          <a:xfrm>
            <a:off x="3526642" y="6102429"/>
            <a:ext cx="2057400" cy="374571"/>
          </a:xfrm>
          <a:prstGeom prst="round2Diag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dirty="0">
                <a:solidFill>
                  <a:srgbClr val="800000"/>
                </a:solidFill>
              </a:rPr>
              <a:t>Management Details</a:t>
            </a:r>
            <a:endParaRPr lang="en-US" sz="1600" dirty="0">
              <a:solidFill>
                <a:schemeClr val="tx1"/>
              </a:solidFill>
            </a:endParaRPr>
          </a:p>
        </p:txBody>
      </p:sp>
      <p:sp>
        <p:nvSpPr>
          <p:cNvPr id="11" name="TextBox 10">
            <a:extLst>
              <a:ext uri="{FF2B5EF4-FFF2-40B4-BE49-F238E27FC236}">
                <a16:creationId xmlns="" xmlns:a16="http://schemas.microsoft.com/office/drawing/2014/main" id="{7E1C6293-F3FE-4AEA-8496-D0F027DFC04A}"/>
              </a:ext>
            </a:extLst>
          </p:cNvPr>
          <p:cNvSpPr txBox="1"/>
          <p:nvPr/>
        </p:nvSpPr>
        <p:spPr>
          <a:xfrm>
            <a:off x="6384142" y="6102429"/>
            <a:ext cx="2171700" cy="374571"/>
          </a:xfrm>
          <a:prstGeom prst="round2Diag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dirty="0">
                <a:solidFill>
                  <a:srgbClr val="800000"/>
                </a:solidFill>
              </a:rPr>
              <a:t>Management Balances</a:t>
            </a:r>
            <a:endParaRPr lang="en-US" sz="1600" dirty="0">
              <a:solidFill>
                <a:schemeClr val="tx1"/>
              </a:solidFill>
            </a:endParaRPr>
          </a:p>
        </p:txBody>
      </p:sp>
      <p:sp>
        <p:nvSpPr>
          <p:cNvPr id="12" name="Oval 11">
            <a:extLst>
              <a:ext uri="{FF2B5EF4-FFF2-40B4-BE49-F238E27FC236}">
                <a16:creationId xmlns="" xmlns:a16="http://schemas.microsoft.com/office/drawing/2014/main" id="{FE604DB4-4CA9-45A9-9042-CC413A2219A2}"/>
              </a:ext>
            </a:extLst>
          </p:cNvPr>
          <p:cNvSpPr/>
          <p:nvPr/>
        </p:nvSpPr>
        <p:spPr>
          <a:xfrm>
            <a:off x="2819400" y="2286000"/>
            <a:ext cx="914400" cy="381000"/>
          </a:xfrm>
          <a:prstGeom prst="ellipse">
            <a:avLst/>
          </a:prstGeom>
          <a:no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267A563B-0FE0-48AF-ACB8-40B81421E14F}"/>
              </a:ext>
            </a:extLst>
          </p:cNvPr>
          <p:cNvSpPr/>
          <p:nvPr/>
        </p:nvSpPr>
        <p:spPr>
          <a:xfrm>
            <a:off x="2819400" y="2819400"/>
            <a:ext cx="914400" cy="381000"/>
          </a:xfrm>
          <a:prstGeom prst="ellipse">
            <a:avLst/>
          </a:prstGeom>
          <a:no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751873AC-2304-45A8-A7F7-3AC481A402AF}"/>
              </a:ext>
            </a:extLst>
          </p:cNvPr>
          <p:cNvSpPr/>
          <p:nvPr/>
        </p:nvSpPr>
        <p:spPr>
          <a:xfrm>
            <a:off x="3296470" y="3459725"/>
            <a:ext cx="1275529" cy="381000"/>
          </a:xfrm>
          <a:prstGeom prst="ellipse">
            <a:avLst/>
          </a:prstGeom>
          <a:noFill/>
          <a:ln>
            <a:solidFill>
              <a:srgbClr val="A22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 xmlns:a16="http://schemas.microsoft.com/office/drawing/2014/main" id="{531A0557-88B5-49EE-8F2A-8933A4FB2AF9}"/>
              </a:ext>
            </a:extLst>
          </p:cNvPr>
          <p:cNvSpPr/>
          <p:nvPr/>
        </p:nvSpPr>
        <p:spPr>
          <a:xfrm>
            <a:off x="4946277" y="3459725"/>
            <a:ext cx="1275529" cy="381000"/>
          </a:xfrm>
          <a:prstGeom prst="ellipse">
            <a:avLst/>
          </a:prstGeom>
          <a:noFill/>
          <a:ln>
            <a:solidFill>
              <a:srgbClr val="A22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 xmlns:a16="http://schemas.microsoft.com/office/drawing/2014/main" id="{C2C72D16-6F1B-4E82-8FB7-00DD5DAA8DDC}"/>
              </a:ext>
            </a:extLst>
          </p:cNvPr>
          <p:cNvSpPr/>
          <p:nvPr/>
        </p:nvSpPr>
        <p:spPr>
          <a:xfrm>
            <a:off x="7248414" y="3459725"/>
            <a:ext cx="1275529" cy="381000"/>
          </a:xfrm>
          <a:prstGeom prst="ellipse">
            <a:avLst/>
          </a:prstGeom>
          <a:noFill/>
          <a:ln>
            <a:solidFill>
              <a:srgbClr val="A22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447800" y="122399"/>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MIS Functions</a:t>
            </a:r>
          </a:p>
        </p:txBody>
      </p:sp>
    </p:spTree>
    <p:extLst>
      <p:ext uri="{BB962C8B-B14F-4D97-AF65-F5344CB8AC3E}">
        <p14:creationId xmlns:p14="http://schemas.microsoft.com/office/powerpoint/2010/main" val="61427996"/>
      </p:ext>
    </p:extLst>
  </p:cSld>
  <p:clrMapOvr>
    <a:masterClrMapping/>
  </p:clrMapOvr>
  <p:transition spd="slow">
    <p:push dir="u"/>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0500" y="891064"/>
            <a:ext cx="8763000" cy="4770537"/>
          </a:xfrm>
          <a:prstGeom prst="rect">
            <a:avLst/>
          </a:prstGeom>
          <a:noFill/>
        </p:spPr>
        <p:txBody>
          <a:bodyPr wrap="square" rtlCol="0">
            <a:spAutoFit/>
          </a:bodyPr>
          <a:lstStyle/>
          <a:p>
            <a:r>
              <a:rPr lang="en-US" sz="2000" dirty="0">
                <a:solidFill>
                  <a:srgbClr val="800000"/>
                </a:solidFill>
                <a:latin typeface="Calibri" pitchFamily="34" charset="0"/>
              </a:rPr>
              <a:t>Sections of MIS Functions Screen</a:t>
            </a:r>
          </a:p>
          <a:p>
            <a:pPr marL="800100" lvl="1" indent="-342900">
              <a:buFont typeface="Courier New" panose="02070309020205020404" pitchFamily="49" charset="0"/>
              <a:buChar char="o"/>
            </a:pPr>
            <a:r>
              <a:rPr lang="en-US" sz="2000" b="1" dirty="0">
                <a:latin typeface="Calibri" pitchFamily="34" charset="0"/>
              </a:rPr>
              <a:t>Copy Function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a:r>
            <a:br>
              <a:rPr lang="en-US" dirty="0"/>
            </a:br>
            <a:endParaRPr lang="en-US" dirty="0"/>
          </a:p>
          <a:p>
            <a:endParaRPr lang="en-US" dirty="0"/>
          </a:p>
          <a:p>
            <a:endParaRPr lang="en-US" dirty="0"/>
          </a:p>
          <a:p>
            <a:pPr marL="342900" indent="-342900" algn="just">
              <a:spcBef>
                <a:spcPct val="20000"/>
              </a:spcBef>
              <a:buFontTx/>
              <a:buChar char="•"/>
            </a:pPr>
            <a:r>
              <a:rPr lang="en-US" sz="2000" dirty="0"/>
              <a:t>To copy the </a:t>
            </a:r>
            <a:r>
              <a:rPr lang="en-US" sz="2000" dirty="0" err="1"/>
              <a:t>Mgt</a:t>
            </a:r>
            <a:r>
              <a:rPr lang="en-US" sz="2000" dirty="0"/>
              <a:t> References of a Particular Year. Two Options are available in this screen:</a:t>
            </a:r>
          </a:p>
        </p:txBody>
      </p:sp>
      <p:pic>
        <p:nvPicPr>
          <p:cNvPr id="6" name="Picture 1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2346" y="1600200"/>
            <a:ext cx="8343900" cy="312780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 xmlns:a16="http://schemas.microsoft.com/office/drawing/2014/main" id="{DFB10EC8-2F40-4B30-9264-259197BD7317}"/>
              </a:ext>
            </a:extLst>
          </p:cNvPr>
          <p:cNvSpPr txBox="1"/>
          <p:nvPr/>
        </p:nvSpPr>
        <p:spPr>
          <a:xfrm>
            <a:off x="533400" y="5562600"/>
            <a:ext cx="3733246" cy="919401"/>
          </a:xfrm>
          <a:prstGeom prst="round2Diag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b="1" dirty="0">
                <a:solidFill>
                  <a:srgbClr val="4F81BD"/>
                </a:solidFill>
              </a:rPr>
              <a:t>Range: </a:t>
            </a:r>
            <a:r>
              <a:rPr lang="en-US" sz="1600" dirty="0"/>
              <a:t>This is used to Copy a range of </a:t>
            </a:r>
            <a:r>
              <a:rPr lang="en-US" sz="1600" dirty="0" err="1"/>
              <a:t>Mgt</a:t>
            </a:r>
            <a:r>
              <a:rPr lang="en-US" sz="1600" dirty="0"/>
              <a:t> References of a particular Year into another Year.</a:t>
            </a:r>
          </a:p>
        </p:txBody>
      </p:sp>
      <p:sp>
        <p:nvSpPr>
          <p:cNvPr id="10" name="TextBox 9">
            <a:extLst>
              <a:ext uri="{FF2B5EF4-FFF2-40B4-BE49-F238E27FC236}">
                <a16:creationId xmlns="" xmlns:a16="http://schemas.microsoft.com/office/drawing/2014/main" id="{968F2E86-9B02-4FDC-B265-7D19C2C4BAAA}"/>
              </a:ext>
            </a:extLst>
          </p:cNvPr>
          <p:cNvSpPr txBox="1"/>
          <p:nvPr/>
        </p:nvSpPr>
        <p:spPr>
          <a:xfrm>
            <a:off x="4953000" y="5562600"/>
            <a:ext cx="3733246" cy="919401"/>
          </a:xfrm>
          <a:prstGeom prst="round2Diag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b="1" dirty="0">
                <a:solidFill>
                  <a:srgbClr val="4F81BD"/>
                </a:solidFill>
              </a:rPr>
              <a:t>All: </a:t>
            </a:r>
            <a:r>
              <a:rPr lang="en-US" sz="1600" dirty="0"/>
              <a:t>This is used to Copy all the </a:t>
            </a:r>
            <a:r>
              <a:rPr lang="en-US" sz="1600" dirty="0" err="1"/>
              <a:t>Mgt</a:t>
            </a:r>
            <a:r>
              <a:rPr lang="en-US" sz="1600" dirty="0"/>
              <a:t> References of a particular Year into another Year.</a:t>
            </a:r>
          </a:p>
        </p:txBody>
      </p:sp>
      <p:sp>
        <p:nvSpPr>
          <p:cNvPr id="11" name="Oval 10">
            <a:extLst>
              <a:ext uri="{FF2B5EF4-FFF2-40B4-BE49-F238E27FC236}">
                <a16:creationId xmlns="" xmlns:a16="http://schemas.microsoft.com/office/drawing/2014/main" id="{6739207A-FA93-4845-8D95-E2C858F923A1}"/>
              </a:ext>
            </a:extLst>
          </p:cNvPr>
          <p:cNvSpPr/>
          <p:nvPr/>
        </p:nvSpPr>
        <p:spPr>
          <a:xfrm>
            <a:off x="2570375" y="2567464"/>
            <a:ext cx="914400" cy="381000"/>
          </a:xfrm>
          <a:prstGeom prst="ellipse">
            <a:avLst/>
          </a:prstGeom>
          <a:no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C347BE43-7DE6-4EC7-A1DD-D9A19A99B0BA}"/>
              </a:ext>
            </a:extLst>
          </p:cNvPr>
          <p:cNvSpPr/>
          <p:nvPr/>
        </p:nvSpPr>
        <p:spPr>
          <a:xfrm>
            <a:off x="2570375" y="3276600"/>
            <a:ext cx="914400" cy="381000"/>
          </a:xfrm>
          <a:prstGeom prst="ellipse">
            <a:avLst/>
          </a:prstGeom>
          <a:no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447800" y="122399"/>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MIS Functions</a:t>
            </a:r>
          </a:p>
        </p:txBody>
      </p:sp>
    </p:spTree>
    <p:extLst>
      <p:ext uri="{BB962C8B-B14F-4D97-AF65-F5344CB8AC3E}">
        <p14:creationId xmlns:p14="http://schemas.microsoft.com/office/powerpoint/2010/main" val="4202592205"/>
      </p:ext>
    </p:extLst>
  </p:cSld>
  <p:clrMapOvr>
    <a:masterClrMapping/>
  </p:clrMapOvr>
  <p:transition spd="slow">
    <p:push dir="u"/>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 xmlns:a16="http://schemas.microsoft.com/office/drawing/2014/main" id="{5A324E16-1298-4243-9095-EC15F9B4AD95}"/>
              </a:ext>
            </a:extLst>
          </p:cNvPr>
          <p:cNvGraphicFramePr/>
          <p:nvPr>
            <p:extLst/>
          </p:nvPr>
        </p:nvGraphicFramePr>
        <p:xfrm>
          <a:off x="95250" y="838200"/>
          <a:ext cx="89535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1447800"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Management Remapping</a:t>
            </a:r>
          </a:p>
        </p:txBody>
      </p:sp>
    </p:spTree>
    <p:extLst>
      <p:ext uri="{BB962C8B-B14F-4D97-AF65-F5344CB8AC3E}">
        <p14:creationId xmlns:p14="http://schemas.microsoft.com/office/powerpoint/2010/main" val="165432908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891064"/>
            <a:ext cx="8686800" cy="523220"/>
          </a:xfrm>
          <a:prstGeom prst="rect">
            <a:avLst/>
          </a:prstGeom>
          <a:noFill/>
        </p:spPr>
        <p:txBody>
          <a:bodyPr wrap="square" rtlCol="0">
            <a:spAutoFit/>
          </a:bodyPr>
          <a:lstStyle/>
          <a:p>
            <a:pPr algn="just"/>
            <a:r>
              <a:rPr lang="en-US" sz="2800" dirty="0">
                <a:solidFill>
                  <a:srgbClr val="800000"/>
                </a:solidFill>
                <a:latin typeface="Calibri" pitchFamily="34" charset="0"/>
              </a:rPr>
              <a:t>Purpose of this Screen</a:t>
            </a:r>
          </a:p>
        </p:txBody>
      </p:sp>
      <p:graphicFrame>
        <p:nvGraphicFramePr>
          <p:cNvPr id="2" name="Diagram 1">
            <a:extLst>
              <a:ext uri="{FF2B5EF4-FFF2-40B4-BE49-F238E27FC236}">
                <a16:creationId xmlns="" xmlns:a16="http://schemas.microsoft.com/office/drawing/2014/main" id="{C1EFC17A-A77B-402E-80EC-D37858871E41}"/>
              </a:ext>
            </a:extLst>
          </p:cNvPr>
          <p:cNvGraphicFramePr/>
          <p:nvPr>
            <p:extLst>
              <p:ext uri="{D42A27DB-BD31-4B8C-83A1-F6EECF244321}">
                <p14:modId xmlns:p14="http://schemas.microsoft.com/office/powerpoint/2010/main" val="234986999"/>
              </p:ext>
            </p:extLst>
          </p:nvPr>
        </p:nvGraphicFramePr>
        <p:xfrm>
          <a:off x="485775" y="990600"/>
          <a:ext cx="8172450"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1447800"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Management Remapping</a:t>
            </a:r>
          </a:p>
        </p:txBody>
      </p:sp>
    </p:spTree>
    <p:extLst>
      <p:ext uri="{BB962C8B-B14F-4D97-AF65-F5344CB8AC3E}">
        <p14:creationId xmlns:p14="http://schemas.microsoft.com/office/powerpoint/2010/main" val="400097118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9"/>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400" y="1295400"/>
            <a:ext cx="8818880" cy="47244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447800"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Management Remapping</a:t>
            </a:r>
          </a:p>
        </p:txBody>
      </p:sp>
    </p:spTree>
    <p:extLst>
      <p:ext uri="{BB962C8B-B14F-4D97-AF65-F5344CB8AC3E}">
        <p14:creationId xmlns:p14="http://schemas.microsoft.com/office/powerpoint/2010/main" val="110760772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1052" y="1062872"/>
            <a:ext cx="8763000" cy="954107"/>
          </a:xfrm>
          <a:prstGeom prst="rect">
            <a:avLst/>
          </a:prstGeom>
          <a:noFill/>
        </p:spPr>
        <p:txBody>
          <a:bodyPr wrap="square" rtlCol="0">
            <a:spAutoFit/>
          </a:bodyPr>
          <a:lstStyle/>
          <a:p>
            <a:pPr algn="just"/>
            <a:r>
              <a:rPr lang="en-US" sz="2000" dirty="0">
                <a:latin typeface="Calibri" pitchFamily="34" charset="0"/>
              </a:rPr>
              <a:t>How to perform various operations in this screen ?</a:t>
            </a:r>
            <a:endParaRPr lang="en-US" sz="2400" dirty="0">
              <a:latin typeface="Calibri" pitchFamily="34" charset="0"/>
            </a:endParaRPr>
          </a:p>
          <a:p>
            <a:pPr marL="800100" lvl="1" indent="-342900" algn="just">
              <a:buFont typeface="Courier New" panose="02070309020205020404" pitchFamily="49" charset="0"/>
              <a:buChar char="o"/>
            </a:pPr>
            <a:r>
              <a:rPr lang="en-US" dirty="0">
                <a:latin typeface="Calibri" pitchFamily="34" charset="0"/>
              </a:rPr>
              <a:t>Follow the instructions mentioned in the user guide to perform the following operations :</a:t>
            </a:r>
            <a:endParaRPr lang="en-US" sz="1600" dirty="0">
              <a:latin typeface="Calibri" pitchFamily="34" charset="0"/>
            </a:endParaRPr>
          </a:p>
        </p:txBody>
      </p:sp>
      <p:sp>
        <p:nvSpPr>
          <p:cNvPr id="2" name="Rectangle: Folded Corner 1">
            <a:extLst>
              <a:ext uri="{FF2B5EF4-FFF2-40B4-BE49-F238E27FC236}">
                <a16:creationId xmlns="" xmlns:a16="http://schemas.microsoft.com/office/drawing/2014/main" id="{DB114D3B-D0E5-40A9-9012-98D8B72F7986}"/>
              </a:ext>
            </a:extLst>
          </p:cNvPr>
          <p:cNvSpPr/>
          <p:nvPr/>
        </p:nvSpPr>
        <p:spPr>
          <a:xfrm>
            <a:off x="682657" y="2097107"/>
            <a:ext cx="2438400" cy="2057400"/>
          </a:xfrm>
          <a:prstGeom prst="foldedCorner">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dirty="0">
                <a:solidFill>
                  <a:schemeClr val="bg1"/>
                </a:solidFill>
              </a:rPr>
              <a:t>1. To Remap a </a:t>
            </a:r>
            <a:r>
              <a:rPr lang="en-US" sz="2000" dirty="0" err="1">
                <a:solidFill>
                  <a:schemeClr val="bg1"/>
                </a:solidFill>
              </a:rPr>
              <a:t>Mgt</a:t>
            </a:r>
            <a:r>
              <a:rPr lang="en-US" sz="2000" dirty="0">
                <a:solidFill>
                  <a:schemeClr val="bg1"/>
                </a:solidFill>
              </a:rPr>
              <a:t> Reference code (Add)</a:t>
            </a:r>
          </a:p>
        </p:txBody>
      </p:sp>
      <p:sp>
        <p:nvSpPr>
          <p:cNvPr id="6" name="Rectangle: Folded Corner 5">
            <a:extLst>
              <a:ext uri="{FF2B5EF4-FFF2-40B4-BE49-F238E27FC236}">
                <a16:creationId xmlns="" xmlns:a16="http://schemas.microsoft.com/office/drawing/2014/main" id="{94CD610F-ADA6-401D-B79C-B40849FCE973}"/>
              </a:ext>
            </a:extLst>
          </p:cNvPr>
          <p:cNvSpPr/>
          <p:nvPr/>
        </p:nvSpPr>
        <p:spPr>
          <a:xfrm>
            <a:off x="3453352" y="2097107"/>
            <a:ext cx="2438400" cy="2057400"/>
          </a:xfrm>
          <a:prstGeom prst="foldedCorner">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rPr>
              <a:t>2. View an existing Remapped </a:t>
            </a:r>
            <a:r>
              <a:rPr lang="en-US" sz="2000" dirty="0" err="1">
                <a:solidFill>
                  <a:schemeClr val="bg1"/>
                </a:solidFill>
              </a:rPr>
              <a:t>Mgt</a:t>
            </a:r>
            <a:r>
              <a:rPr lang="en-US" sz="2000" dirty="0">
                <a:solidFill>
                  <a:schemeClr val="bg1"/>
                </a:solidFill>
              </a:rPr>
              <a:t> Reference (Query)</a:t>
            </a:r>
          </a:p>
        </p:txBody>
      </p:sp>
      <p:sp>
        <p:nvSpPr>
          <p:cNvPr id="7" name="Rectangle: Folded Corner 6">
            <a:extLst>
              <a:ext uri="{FF2B5EF4-FFF2-40B4-BE49-F238E27FC236}">
                <a16:creationId xmlns="" xmlns:a16="http://schemas.microsoft.com/office/drawing/2014/main" id="{DBD923F1-9DE0-44B9-B1BE-C1648E40CA1A}"/>
              </a:ext>
            </a:extLst>
          </p:cNvPr>
          <p:cNvSpPr/>
          <p:nvPr/>
        </p:nvSpPr>
        <p:spPr>
          <a:xfrm>
            <a:off x="6172200" y="2097107"/>
            <a:ext cx="2438400" cy="2057400"/>
          </a:xfrm>
          <a:prstGeom prst="foldedCorner">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dirty="0">
                <a:solidFill>
                  <a:schemeClr val="bg1"/>
                </a:solidFill>
              </a:rPr>
              <a:t>3. Update an existing </a:t>
            </a:r>
            <a:r>
              <a:rPr lang="en-US" sz="2000" dirty="0" err="1">
                <a:solidFill>
                  <a:schemeClr val="bg1"/>
                </a:solidFill>
              </a:rPr>
              <a:t>Mgt</a:t>
            </a:r>
            <a:r>
              <a:rPr lang="en-US" sz="2000" dirty="0">
                <a:solidFill>
                  <a:schemeClr val="bg1"/>
                </a:solidFill>
              </a:rPr>
              <a:t> Reference (Modify)</a:t>
            </a:r>
          </a:p>
        </p:txBody>
      </p:sp>
      <p:sp>
        <p:nvSpPr>
          <p:cNvPr id="8" name="Rectangle: Folded Corner 7">
            <a:extLst>
              <a:ext uri="{FF2B5EF4-FFF2-40B4-BE49-F238E27FC236}">
                <a16:creationId xmlns="" xmlns:a16="http://schemas.microsoft.com/office/drawing/2014/main" id="{2233B270-3AFF-4DCE-AAD1-80E618AFA6FF}"/>
              </a:ext>
            </a:extLst>
          </p:cNvPr>
          <p:cNvSpPr/>
          <p:nvPr/>
        </p:nvSpPr>
        <p:spPr>
          <a:xfrm>
            <a:off x="680300" y="4314763"/>
            <a:ext cx="2438400" cy="2057400"/>
          </a:xfrm>
          <a:prstGeom prst="foldedCorner">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dirty="0">
                <a:solidFill>
                  <a:schemeClr val="bg1"/>
                </a:solidFill>
              </a:rPr>
              <a:t>4. Delete an existing </a:t>
            </a:r>
            <a:r>
              <a:rPr lang="en-US" sz="2000" dirty="0" err="1">
                <a:solidFill>
                  <a:schemeClr val="bg1"/>
                </a:solidFill>
              </a:rPr>
              <a:t>Mgt</a:t>
            </a:r>
            <a:r>
              <a:rPr lang="en-US" sz="2000" dirty="0">
                <a:solidFill>
                  <a:schemeClr val="bg1"/>
                </a:solidFill>
              </a:rPr>
              <a:t> reference (Delete)</a:t>
            </a:r>
          </a:p>
        </p:txBody>
      </p:sp>
      <p:sp>
        <p:nvSpPr>
          <p:cNvPr id="9" name="Rectangle: Folded Corner 8">
            <a:extLst>
              <a:ext uri="{FF2B5EF4-FFF2-40B4-BE49-F238E27FC236}">
                <a16:creationId xmlns="" xmlns:a16="http://schemas.microsoft.com/office/drawing/2014/main" id="{7B79C7F8-D24D-4405-97E1-253F2643A4F0}"/>
              </a:ext>
            </a:extLst>
          </p:cNvPr>
          <p:cNvSpPr/>
          <p:nvPr/>
        </p:nvSpPr>
        <p:spPr>
          <a:xfrm>
            <a:off x="3453352" y="4306907"/>
            <a:ext cx="2438400" cy="2057400"/>
          </a:xfrm>
          <a:prstGeom prst="foldedCorner">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dirty="0">
                <a:solidFill>
                  <a:schemeClr val="bg1"/>
                </a:solidFill>
              </a:rPr>
              <a:t>5. Replicate an existing </a:t>
            </a:r>
            <a:r>
              <a:rPr lang="en-US" sz="2000" dirty="0" err="1">
                <a:solidFill>
                  <a:schemeClr val="bg1"/>
                </a:solidFill>
              </a:rPr>
              <a:t>Mgt</a:t>
            </a:r>
            <a:r>
              <a:rPr lang="en-US" sz="2000" dirty="0">
                <a:solidFill>
                  <a:schemeClr val="bg1"/>
                </a:solidFill>
              </a:rPr>
              <a:t> Reference (Copy)</a:t>
            </a:r>
          </a:p>
        </p:txBody>
      </p:sp>
      <p:sp>
        <p:nvSpPr>
          <p:cNvPr id="10" name="Rectangle: Folded Corner 9">
            <a:extLst>
              <a:ext uri="{FF2B5EF4-FFF2-40B4-BE49-F238E27FC236}">
                <a16:creationId xmlns="" xmlns:a16="http://schemas.microsoft.com/office/drawing/2014/main" id="{1FED224A-D940-4941-B123-A99F54BF9243}"/>
              </a:ext>
            </a:extLst>
          </p:cNvPr>
          <p:cNvSpPr/>
          <p:nvPr/>
        </p:nvSpPr>
        <p:spPr>
          <a:xfrm>
            <a:off x="6172200" y="4306907"/>
            <a:ext cx="2438400" cy="2057400"/>
          </a:xfrm>
          <a:prstGeom prst="foldedCorner">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dirty="0">
                <a:solidFill>
                  <a:schemeClr val="bg1"/>
                </a:solidFill>
              </a:rPr>
              <a:t>6. Clear the Screen (Clear)</a:t>
            </a:r>
          </a:p>
        </p:txBody>
      </p:sp>
      <p:sp>
        <p:nvSpPr>
          <p:cNvPr id="11" name="Rectangle 10"/>
          <p:cNvSpPr/>
          <p:nvPr/>
        </p:nvSpPr>
        <p:spPr>
          <a:xfrm>
            <a:off x="1447800"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Management Remapping</a:t>
            </a:r>
          </a:p>
        </p:txBody>
      </p:sp>
    </p:spTree>
    <p:extLst>
      <p:ext uri="{BB962C8B-B14F-4D97-AF65-F5344CB8AC3E}">
        <p14:creationId xmlns:p14="http://schemas.microsoft.com/office/powerpoint/2010/main" val="378268347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Slide Number Placeholder 3"/>
          <p:cNvSpPr>
            <a:spLocks noGrp="1"/>
          </p:cNvSpPr>
          <p:nvPr>
            <p:ph type="sldNum" sz="quarter" idx="4294967295"/>
          </p:nvPr>
        </p:nvSpPr>
        <p:spPr>
          <a:xfrm>
            <a:off x="457200" y="6356350"/>
            <a:ext cx="2133600" cy="365125"/>
          </a:xfrm>
          <a:prstGeom prst="rect">
            <a:avLst/>
          </a:prstGeom>
          <a:noFill/>
        </p:spPr>
        <p:txBody>
          <a:bodyPr/>
          <a:lstStyle>
            <a:lvl1pPr>
              <a:defRPr sz="1200" b="1">
                <a:solidFill>
                  <a:schemeClr val="tx1"/>
                </a:solidFill>
                <a:latin typeface="Calibri" pitchFamily="34" charset="0"/>
              </a:defRPr>
            </a:lvl1pPr>
            <a:lvl2pPr marL="742950" indent="-285750">
              <a:defRPr sz="1200" b="1">
                <a:solidFill>
                  <a:schemeClr val="tx1"/>
                </a:solidFill>
                <a:latin typeface="Calibri" pitchFamily="34" charset="0"/>
              </a:defRPr>
            </a:lvl2pPr>
            <a:lvl3pPr marL="1143000" indent="-228600">
              <a:defRPr sz="1200" b="1">
                <a:solidFill>
                  <a:schemeClr val="tx1"/>
                </a:solidFill>
                <a:latin typeface="Calibri" pitchFamily="34" charset="0"/>
              </a:defRPr>
            </a:lvl3pPr>
            <a:lvl4pPr marL="1600200" indent="-228600">
              <a:defRPr sz="1200" b="1">
                <a:solidFill>
                  <a:schemeClr val="tx1"/>
                </a:solidFill>
                <a:latin typeface="Calibri" pitchFamily="34" charset="0"/>
              </a:defRPr>
            </a:lvl4pPr>
            <a:lvl5pPr marL="2057400" indent="-228600">
              <a:defRPr sz="1200" b="1">
                <a:solidFill>
                  <a:schemeClr val="tx1"/>
                </a:solidFill>
                <a:latin typeface="Calibri" pitchFamily="34" charset="0"/>
              </a:defRPr>
            </a:lvl5pPr>
            <a:lvl6pPr marL="2514600" indent="-228600" eaLnBrk="0" fontAlgn="base" hangingPunct="0">
              <a:spcBef>
                <a:spcPct val="0"/>
              </a:spcBef>
              <a:spcAft>
                <a:spcPct val="0"/>
              </a:spcAft>
              <a:defRPr sz="1200" b="1">
                <a:solidFill>
                  <a:schemeClr val="tx1"/>
                </a:solidFill>
                <a:latin typeface="Calibri" pitchFamily="34" charset="0"/>
              </a:defRPr>
            </a:lvl6pPr>
            <a:lvl7pPr marL="2971800" indent="-228600" eaLnBrk="0" fontAlgn="base" hangingPunct="0">
              <a:spcBef>
                <a:spcPct val="0"/>
              </a:spcBef>
              <a:spcAft>
                <a:spcPct val="0"/>
              </a:spcAft>
              <a:defRPr sz="1200" b="1">
                <a:solidFill>
                  <a:schemeClr val="tx1"/>
                </a:solidFill>
                <a:latin typeface="Calibri" pitchFamily="34" charset="0"/>
              </a:defRPr>
            </a:lvl7pPr>
            <a:lvl8pPr marL="3429000" indent="-228600" eaLnBrk="0" fontAlgn="base" hangingPunct="0">
              <a:spcBef>
                <a:spcPct val="0"/>
              </a:spcBef>
              <a:spcAft>
                <a:spcPct val="0"/>
              </a:spcAft>
              <a:defRPr sz="1200" b="1">
                <a:solidFill>
                  <a:schemeClr val="tx1"/>
                </a:solidFill>
                <a:latin typeface="Calibri" pitchFamily="34" charset="0"/>
              </a:defRPr>
            </a:lvl8pPr>
            <a:lvl9pPr marL="3886200" indent="-228600" eaLnBrk="0" fontAlgn="base" hangingPunct="0">
              <a:spcBef>
                <a:spcPct val="0"/>
              </a:spcBef>
              <a:spcAft>
                <a:spcPct val="0"/>
              </a:spcAft>
              <a:defRPr sz="1200" b="1">
                <a:solidFill>
                  <a:schemeClr val="tx1"/>
                </a:solidFill>
                <a:latin typeface="Calibri" pitchFamily="34" charset="0"/>
              </a:defRPr>
            </a:lvl9pPr>
          </a:lstStyle>
          <a:p>
            <a:r>
              <a:rPr lang="en-US" sz="1400" smtClean="0">
                <a:solidFill>
                  <a:schemeClr val="bg1"/>
                </a:solidFill>
              </a:rPr>
              <a:t>Page </a:t>
            </a:r>
            <a:fld id="{509EB7E3-F72B-477A-9437-C972BEA747F7}" type="slidenum">
              <a:rPr lang="en-US" sz="1400" smtClean="0">
                <a:solidFill>
                  <a:schemeClr val="bg1"/>
                </a:solidFill>
              </a:rPr>
              <a:pPr/>
              <a:t>138</a:t>
            </a:fld>
            <a:endParaRPr lang="en-US" sz="1400" smtClean="0">
              <a:solidFill>
                <a:schemeClr val="bg1"/>
              </a:solidFill>
            </a:endParaRPr>
          </a:p>
        </p:txBody>
      </p:sp>
      <p:sp>
        <p:nvSpPr>
          <p:cNvPr id="459780" name="Title 1"/>
          <p:cNvSpPr>
            <a:spLocks/>
          </p:cNvSpPr>
          <p:nvPr/>
        </p:nvSpPr>
        <p:spPr bwMode="auto">
          <a:xfrm>
            <a:off x="381000" y="685800"/>
            <a:ext cx="13716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eaLnBrk="1" hangingPunct="1"/>
            <a:endParaRPr lang="en-US" sz="3200" dirty="0">
              <a:solidFill>
                <a:srgbClr val="B3131D"/>
              </a:solidFill>
              <a:latin typeface="Garamond"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179512"/>
            <a:ext cx="7391400" cy="5150712"/>
          </a:xfrm>
          <a:prstGeom prst="rect">
            <a:avLst/>
          </a:prstGeom>
        </p:spPr>
      </p:pic>
    </p:spTree>
    <p:extLst>
      <p:ext uri="{BB962C8B-B14F-4D97-AF65-F5344CB8AC3E}">
        <p14:creationId xmlns:p14="http://schemas.microsoft.com/office/powerpoint/2010/main" val="27641905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44767" y="762000"/>
            <a:ext cx="4854470" cy="1846659"/>
          </a:xfrm>
          <a:prstGeom prst="rect">
            <a:avLst/>
          </a:prstGeom>
          <a:noFill/>
        </p:spPr>
        <p:txBody>
          <a:bodyPr wrap="none" lIns="91440" tIns="45720" rIns="91440" bIns="45720">
            <a:spAutoFit/>
          </a:bodyPr>
          <a:lstStyle/>
          <a:p>
            <a:pPr algn="ctr"/>
            <a:r>
              <a:rPr lang="en-US" sz="6000" dirty="0" smtClean="0">
                <a:ln w="0"/>
                <a:solidFill>
                  <a:schemeClr val="accent1"/>
                </a:solidFill>
                <a:effectLst>
                  <a:outerShdw blurRad="38100" dist="25400" dir="5400000" algn="ctr" rotWithShape="0">
                    <a:srgbClr val="6E747A">
                      <a:alpha val="43000"/>
                    </a:srgbClr>
                  </a:outerShdw>
                </a:effectLst>
              </a:rPr>
              <a:t>Cost Allocation</a:t>
            </a:r>
            <a:endParaRPr lang="en-US" sz="6000" b="0" cap="none" spc="0" dirty="0" smtClean="0">
              <a:ln w="0"/>
              <a:solidFill>
                <a:schemeClr val="accent1"/>
              </a:solidFill>
              <a:effectLst>
                <a:outerShdw blurRad="38100" dist="25400" dir="5400000" algn="ctr" rotWithShape="0">
                  <a:srgbClr val="6E747A">
                    <a:alpha val="43000"/>
                  </a:srgbClr>
                </a:outerShdw>
              </a:effectLst>
            </a:endParaRPr>
          </a:p>
          <a:p>
            <a:pPr algn="ctr"/>
            <a:endParaRPr lang="en-US" sz="5400" b="0" cap="none" spc="0" dirty="0" smtClean="0">
              <a:ln w="0"/>
              <a:solidFill>
                <a:schemeClr val="accent1"/>
              </a:solidFill>
              <a:effectLst>
                <a:outerShdw blurRad="38100" dist="25400" dir="5400000" algn="ctr" rotWithShape="0">
                  <a:srgbClr val="6E747A">
                    <a:alpha val="43000"/>
                  </a:srgbClr>
                </a:outerShdw>
              </a:effectLst>
            </a:endParaRPr>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600200"/>
            <a:ext cx="9144000" cy="5029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023445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14400"/>
            <a:ext cx="9124406" cy="57150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4" name="Rectangle 3"/>
          <p:cNvSpPr/>
          <p:nvPr/>
        </p:nvSpPr>
        <p:spPr>
          <a:xfrm>
            <a:off x="2937585" y="152400"/>
            <a:ext cx="2751074" cy="584775"/>
          </a:xfrm>
          <a:prstGeom prst="rect">
            <a:avLst/>
          </a:prstGeom>
          <a:noFill/>
        </p:spPr>
        <p:txBody>
          <a:bodyPr wrap="none" lIns="91440" tIns="45720" rIns="91440" bIns="45720">
            <a:spAutoFit/>
          </a:bodyPr>
          <a:lstStyle/>
          <a:p>
            <a:pPr algn="ctr"/>
            <a:r>
              <a:rPr lang="en-US" sz="3200" b="0" cap="none" spc="0" dirty="0" smtClean="0">
                <a:ln w="0"/>
                <a:solidFill>
                  <a:schemeClr val="accent1"/>
                </a:solidFill>
                <a:effectLst>
                  <a:outerShdw blurRad="38100" dist="25400" dir="5400000" algn="ctr" rotWithShape="0">
                    <a:srgbClr val="6E747A">
                      <a:alpha val="43000"/>
                    </a:srgbClr>
                  </a:outerShdw>
                </a:effectLst>
              </a:rPr>
              <a:t>Vision Modules</a:t>
            </a:r>
            <a:endParaRPr lang="en-US" sz="3200" dirty="0">
              <a:ln w="0"/>
              <a:solidFill>
                <a:schemeClr val="accent1"/>
              </a:solidFill>
              <a:effectLst>
                <a:outerShdw blurRad="38100" dist="25400" dir="5400000" algn="ctr" rotWithShape="0">
                  <a:srgbClr val="6E747A">
                    <a:alpha val="43000"/>
                  </a:srgbClr>
                </a:outerShdw>
              </a:effectLst>
            </a:endParaRPr>
          </a:p>
        </p:txBody>
      </p:sp>
      <p:sp>
        <p:nvSpPr>
          <p:cNvPr id="9" name="Google Shape;287;p30"/>
          <p:cNvSpPr/>
          <p:nvPr/>
        </p:nvSpPr>
        <p:spPr>
          <a:xfrm>
            <a:off x="2357412" y="1936444"/>
            <a:ext cx="1728347" cy="307777"/>
          </a:xfrm>
          <a:prstGeom prst="chevron">
            <a:avLst>
              <a:gd name="adj" fmla="val 50000"/>
            </a:avLst>
          </a:prstGeom>
          <a:solidFill>
            <a:schemeClr val="tx2">
              <a:lumMod val="75000"/>
            </a:schemeClr>
          </a:solidFill>
          <a:ln>
            <a:noFill/>
          </a:ln>
          <a:effectLst>
            <a:outerShdw blurRad="50800" dist="38100" dir="13500000" algn="b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 sz="1400" dirty="0">
                <a:solidFill>
                  <a:schemeClr val="bg2"/>
                </a:solidFill>
                <a:sym typeface="Barlow"/>
              </a:rPr>
              <a:t>MIS Adjustments</a:t>
            </a:r>
            <a:endParaRPr sz="1400" dirty="0">
              <a:solidFill>
                <a:schemeClr val="bg2"/>
              </a:solidFill>
              <a:sym typeface="Barlow"/>
            </a:endParaRPr>
          </a:p>
        </p:txBody>
      </p:sp>
      <p:sp>
        <p:nvSpPr>
          <p:cNvPr id="10" name="Google Shape;287;p30"/>
          <p:cNvSpPr/>
          <p:nvPr/>
        </p:nvSpPr>
        <p:spPr>
          <a:xfrm>
            <a:off x="4474945" y="1936444"/>
            <a:ext cx="1625642" cy="307777"/>
          </a:xfrm>
          <a:prstGeom prst="chevron">
            <a:avLst>
              <a:gd name="adj" fmla="val 50000"/>
            </a:avLst>
          </a:prstGeom>
          <a:solidFill>
            <a:schemeClr val="tx2">
              <a:lumMod val="75000"/>
            </a:schemeClr>
          </a:solidFill>
          <a:ln>
            <a:noFill/>
          </a:ln>
          <a:effectLst>
            <a:outerShdw blurRad="50800" dist="38100" dir="13500000" algn="b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 sz="1400" dirty="0">
                <a:solidFill>
                  <a:schemeClr val="bg2"/>
                </a:solidFill>
                <a:sym typeface="Barlow"/>
              </a:rPr>
              <a:t>MIS Functions</a:t>
            </a:r>
            <a:endParaRPr sz="1400" dirty="0">
              <a:solidFill>
                <a:schemeClr val="bg2"/>
              </a:solidFill>
              <a:sym typeface="Barlow"/>
            </a:endParaRPr>
          </a:p>
        </p:txBody>
      </p:sp>
      <p:sp>
        <p:nvSpPr>
          <p:cNvPr id="11" name="Google Shape;287;p30"/>
          <p:cNvSpPr/>
          <p:nvPr/>
        </p:nvSpPr>
        <p:spPr>
          <a:xfrm>
            <a:off x="6524409" y="1936444"/>
            <a:ext cx="2057400" cy="307777"/>
          </a:xfrm>
          <a:prstGeom prst="chevron">
            <a:avLst>
              <a:gd name="adj" fmla="val 50000"/>
            </a:avLst>
          </a:prstGeom>
          <a:solidFill>
            <a:schemeClr val="tx2">
              <a:lumMod val="75000"/>
            </a:schemeClr>
          </a:solidFill>
          <a:ln>
            <a:noFill/>
          </a:ln>
          <a:effectLst>
            <a:outerShdw blurRad="50800" dist="38100" dir="13500000" algn="b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 sz="1400" dirty="0">
                <a:solidFill>
                  <a:schemeClr val="bg2"/>
                </a:solidFill>
                <a:sym typeface="Barlow"/>
              </a:rPr>
              <a:t>Mgmt Remapping</a:t>
            </a:r>
            <a:endParaRPr sz="1400" dirty="0">
              <a:solidFill>
                <a:schemeClr val="bg2"/>
              </a:solidFill>
              <a:sym typeface="Barlow"/>
            </a:endParaRPr>
          </a:p>
        </p:txBody>
      </p:sp>
      <p:sp>
        <p:nvSpPr>
          <p:cNvPr id="14" name="TextBox 13"/>
          <p:cNvSpPr txBox="1"/>
          <p:nvPr/>
        </p:nvSpPr>
        <p:spPr>
          <a:xfrm>
            <a:off x="2362073" y="2313152"/>
            <a:ext cx="1702905" cy="2123658"/>
          </a:xfrm>
          <a:prstGeom prst="rect">
            <a:avLst/>
          </a:prstGeom>
          <a:ln>
            <a:noFill/>
          </a:ln>
          <a:effectLst>
            <a:outerShdw blurRad="50800" dist="38100" dir="13500000" algn="b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sz="1200"/>
            </a:lvl1pPr>
          </a:lstStyle>
          <a:p>
            <a:pPr marL="171450" indent="-171450">
              <a:buFontTx/>
              <a:buChar char="-"/>
            </a:pPr>
            <a:r>
              <a:rPr lang="en-US" dirty="0" smtClean="0"/>
              <a:t>U</a:t>
            </a:r>
            <a:r>
              <a:rPr lang="en-US" dirty="0" smtClean="0"/>
              <a:t>sed </a:t>
            </a:r>
            <a:r>
              <a:rPr lang="en-US" dirty="0"/>
              <a:t>for amending known issues for which a standard adjustment is required every month</a:t>
            </a:r>
            <a:r>
              <a:rPr lang="en-US" dirty="0" smtClean="0"/>
              <a:t>.</a:t>
            </a:r>
          </a:p>
          <a:p>
            <a:pPr marL="171450" indent="-171450">
              <a:buFontTx/>
              <a:buChar char="-"/>
            </a:pPr>
            <a:endParaRPr lang="en-US" dirty="0" smtClean="0"/>
          </a:p>
          <a:p>
            <a:pPr marL="171450" indent="-171450">
              <a:buFontTx/>
              <a:buChar char="-"/>
            </a:pPr>
            <a:r>
              <a:rPr lang="en-US" dirty="0"/>
              <a:t>P</a:t>
            </a:r>
            <a:r>
              <a:rPr lang="en-US" dirty="0" smtClean="0"/>
              <a:t>erformed </a:t>
            </a:r>
            <a:r>
              <a:rPr lang="en-US" dirty="0"/>
              <a:t>either by using screen or spreadsheet upload functions.</a:t>
            </a:r>
          </a:p>
        </p:txBody>
      </p:sp>
      <p:sp>
        <p:nvSpPr>
          <p:cNvPr id="16" name="TextBox 15"/>
          <p:cNvSpPr txBox="1"/>
          <p:nvPr/>
        </p:nvSpPr>
        <p:spPr>
          <a:xfrm>
            <a:off x="4488800" y="2323388"/>
            <a:ext cx="1611787" cy="830997"/>
          </a:xfrm>
          <a:prstGeom prst="rect">
            <a:avLst/>
          </a:prstGeom>
          <a:ln>
            <a:noFill/>
          </a:ln>
          <a:effectLst>
            <a:outerShdw blurRad="50800" dist="38100" dir="13500000" algn="b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sz="1200"/>
            </a:lvl1pPr>
          </a:lstStyle>
          <a:p>
            <a:r>
              <a:rPr lang="en-US" dirty="0"/>
              <a:t>This screen is used to Move/Delete/Copy </a:t>
            </a:r>
            <a:r>
              <a:rPr lang="en-US" dirty="0" smtClean="0"/>
              <a:t>Existing </a:t>
            </a:r>
            <a:r>
              <a:rPr lang="en-US" dirty="0" err="1"/>
              <a:t>Mgt</a:t>
            </a:r>
            <a:r>
              <a:rPr lang="en-US" dirty="0"/>
              <a:t> References in vision.</a:t>
            </a:r>
          </a:p>
        </p:txBody>
      </p:sp>
      <p:sp>
        <p:nvSpPr>
          <p:cNvPr id="17" name="TextBox 16"/>
          <p:cNvSpPr txBox="1"/>
          <p:nvPr/>
        </p:nvSpPr>
        <p:spPr>
          <a:xfrm>
            <a:off x="6524409" y="2323388"/>
            <a:ext cx="2057400" cy="3046988"/>
          </a:xfrm>
          <a:prstGeom prst="rect">
            <a:avLst/>
          </a:prstGeom>
          <a:ln>
            <a:noFill/>
          </a:ln>
          <a:effectLst>
            <a:outerShdw blurRad="50800" dist="38100" dir="13500000" algn="b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sz="1200"/>
            </a:lvl1pPr>
          </a:lstStyle>
          <a:p>
            <a:r>
              <a:rPr lang="en-US" dirty="0" err="1"/>
              <a:t>Mgt_Remaps</a:t>
            </a:r>
            <a:r>
              <a:rPr lang="en-US" dirty="0"/>
              <a:t> Table is used when an </a:t>
            </a:r>
            <a:r>
              <a:rPr lang="en-US" dirty="0" err="1"/>
              <a:t>Mgt_Reference</a:t>
            </a:r>
            <a:r>
              <a:rPr lang="en-US" dirty="0"/>
              <a:t> code needs to be moved or re-sequenced. When an adjustment is discontinued at Year end in the current format, and business may wish to move the existing data to another code, out of the way of the required references - to avoid confusion or to reuse the code. This table will contain details of old and new </a:t>
            </a:r>
            <a:r>
              <a:rPr lang="en-US" dirty="0" err="1"/>
              <a:t>Mgt</a:t>
            </a:r>
            <a:r>
              <a:rPr lang="en-US" dirty="0"/>
              <a:t> References and is used in the move function.</a:t>
            </a:r>
          </a:p>
        </p:txBody>
      </p:sp>
    </p:spTree>
    <p:extLst>
      <p:ext uri="{BB962C8B-B14F-4D97-AF65-F5344CB8AC3E}">
        <p14:creationId xmlns:p14="http://schemas.microsoft.com/office/powerpoint/2010/main" val="46009890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ircle(in)">
                                      <p:cBhvr>
                                        <p:cTn id="10" dur="2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ircle(in)">
                                      <p:cBhvr>
                                        <p:cTn id="15" dur="2000"/>
                                        <p:tgtEl>
                                          <p:spTgt spid="10"/>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circle(in)">
                                      <p:cBhvr>
                                        <p:cTn id="18" dur="20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circle(in)">
                                      <p:cBhvr>
                                        <p:cTn id="23" dur="2000"/>
                                        <p:tgtEl>
                                          <p:spTgt spid="11"/>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circle(in)">
                                      <p:cBhvr>
                                        <p:cTn id="26"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P spid="16" grpId="0" animBg="1"/>
      <p:bldP spid="17"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14399"/>
            <a:ext cx="9144000" cy="434340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4" name="Rectangle 3"/>
          <p:cNvSpPr/>
          <p:nvPr/>
        </p:nvSpPr>
        <p:spPr>
          <a:xfrm>
            <a:off x="2641807" y="152400"/>
            <a:ext cx="3342646" cy="1077218"/>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Allocation Controls</a:t>
            </a:r>
          </a:p>
          <a:p>
            <a:pPr algn="ctr"/>
            <a:endParaRPr lang="en-US" sz="3200" dirty="0" smtClean="0">
              <a:ln w="0"/>
              <a:solidFill>
                <a:schemeClr val="accent1"/>
              </a:solidFill>
              <a:effectLst>
                <a:outerShdw blurRad="38100" dist="25400" dir="5400000" algn="ctr" rotWithShape="0">
                  <a:srgbClr val="6E747A">
                    <a:alpha val="43000"/>
                  </a:srgbClr>
                </a:outerShdw>
              </a:effectLst>
            </a:endParaRPr>
          </a:p>
        </p:txBody>
      </p:sp>
      <p:sp>
        <p:nvSpPr>
          <p:cNvPr id="6" name="TextBox 5">
            <a:extLst>
              <a:ext uri="{FF2B5EF4-FFF2-40B4-BE49-F238E27FC236}">
                <a16:creationId xmlns="" xmlns:a16="http://schemas.microsoft.com/office/drawing/2014/main" id="{D0EEEFE7-7C4D-4527-93E5-62E70CCAC6DE}"/>
              </a:ext>
            </a:extLst>
          </p:cNvPr>
          <p:cNvSpPr txBox="1"/>
          <p:nvPr/>
        </p:nvSpPr>
        <p:spPr>
          <a:xfrm>
            <a:off x="304800" y="5321735"/>
            <a:ext cx="8458200" cy="1191816"/>
          </a:xfrm>
          <a:prstGeom prst="round2Diag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b="1" dirty="0">
                <a:solidFill>
                  <a:srgbClr val="4F81BD"/>
                </a:solidFill>
              </a:rPr>
              <a:t>Allocation </a:t>
            </a:r>
            <a:r>
              <a:rPr lang="en-US" sz="1400" b="1" dirty="0" smtClean="0">
                <a:solidFill>
                  <a:srgbClr val="4F81BD"/>
                </a:solidFill>
              </a:rPr>
              <a:t>Controls</a:t>
            </a:r>
            <a:r>
              <a:rPr lang="en-US" sz="1600" b="1" dirty="0" smtClean="0">
                <a:solidFill>
                  <a:srgbClr val="4F81BD"/>
                </a:solidFill>
              </a:rPr>
              <a:t>: </a:t>
            </a:r>
            <a:r>
              <a:rPr lang="en-US" sz="1200" dirty="0"/>
              <a:t>This </a:t>
            </a:r>
            <a:r>
              <a:rPr lang="en-US" sz="1200" dirty="0" smtClean="0"/>
              <a:t>screen </a:t>
            </a:r>
            <a:r>
              <a:rPr lang="en-US" sz="1200" dirty="0"/>
              <a:t>holds for each Year and Allocation Sequence items such as: Description, Allocation Type (e.g. Direct Charge/Operations Processing Charge/ RME etc.), % to be Allocated, Method of Allocation, Recovery OUC Details, MRL Line details for charges and Recovery, Status, Posting Details, and for key based allocations the Applicable Key set. Also, </a:t>
            </a:r>
            <a:r>
              <a:rPr lang="en-US" sz="1200" dirty="0" smtClean="0"/>
              <a:t>we </a:t>
            </a:r>
            <a:r>
              <a:rPr lang="en-US" sz="1200" dirty="0"/>
              <a:t>would store the Start /End Months to which the allocation can be applied to cater for periodic updates of the allocations data. The frequency with which the allocation is to be applied for Actual is also held here. Status values may be active (open), closed, expired etc.</a:t>
            </a:r>
          </a:p>
        </p:txBody>
      </p:sp>
    </p:spTree>
    <p:extLst>
      <p:ext uri="{BB962C8B-B14F-4D97-AF65-F5344CB8AC3E}">
        <p14:creationId xmlns:p14="http://schemas.microsoft.com/office/powerpoint/2010/main" val="4173379389"/>
      </p:ext>
    </p:extLst>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14401"/>
            <a:ext cx="9144000" cy="4572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Rectangle 4"/>
          <p:cNvSpPr/>
          <p:nvPr/>
        </p:nvSpPr>
        <p:spPr>
          <a:xfrm>
            <a:off x="2588811" y="152400"/>
            <a:ext cx="3448636" cy="1077218"/>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Allocation Methods</a:t>
            </a:r>
          </a:p>
          <a:p>
            <a:pPr algn="ctr"/>
            <a:endParaRPr lang="en-US" sz="3200" dirty="0" smtClean="0">
              <a:ln w="0"/>
              <a:solidFill>
                <a:schemeClr val="accent1"/>
              </a:solidFill>
              <a:effectLst>
                <a:outerShdw blurRad="38100" dist="25400" dir="5400000" algn="ctr" rotWithShape="0">
                  <a:srgbClr val="6E747A">
                    <a:alpha val="43000"/>
                  </a:srgbClr>
                </a:outerShdw>
              </a:effectLst>
            </a:endParaRPr>
          </a:p>
        </p:txBody>
      </p:sp>
      <p:sp>
        <p:nvSpPr>
          <p:cNvPr id="6" name="TextBox 5">
            <a:extLst>
              <a:ext uri="{FF2B5EF4-FFF2-40B4-BE49-F238E27FC236}">
                <a16:creationId xmlns="" xmlns:a16="http://schemas.microsoft.com/office/drawing/2014/main" id="{D0EEEFE7-7C4D-4527-93E5-62E70CCAC6DE}"/>
              </a:ext>
            </a:extLst>
          </p:cNvPr>
          <p:cNvSpPr txBox="1"/>
          <p:nvPr/>
        </p:nvSpPr>
        <p:spPr>
          <a:xfrm>
            <a:off x="228600" y="5562600"/>
            <a:ext cx="8458200" cy="578882"/>
          </a:xfrm>
          <a:prstGeom prst="round2Diag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b="1" dirty="0">
                <a:solidFill>
                  <a:srgbClr val="4F81BD"/>
                </a:solidFill>
              </a:rPr>
              <a:t>Allocation </a:t>
            </a:r>
            <a:r>
              <a:rPr lang="en-US" sz="1400" b="1" dirty="0" smtClean="0">
                <a:solidFill>
                  <a:srgbClr val="4F81BD"/>
                </a:solidFill>
              </a:rPr>
              <a:t>Methods</a:t>
            </a:r>
            <a:r>
              <a:rPr lang="en-US" sz="1600" b="1" dirty="0" smtClean="0">
                <a:solidFill>
                  <a:srgbClr val="4F81BD"/>
                </a:solidFill>
              </a:rPr>
              <a:t>: </a:t>
            </a:r>
            <a:r>
              <a:rPr lang="en-US" sz="1200" dirty="0" smtClean="0"/>
              <a:t>There are various methods in the allocation module and each method has its own different maintenance and different functionality.</a:t>
            </a:r>
            <a:endParaRPr lang="en-US" sz="1200" dirty="0"/>
          </a:p>
        </p:txBody>
      </p:sp>
    </p:spTree>
    <p:extLst>
      <p:ext uri="{BB962C8B-B14F-4D97-AF65-F5344CB8AC3E}">
        <p14:creationId xmlns:p14="http://schemas.microsoft.com/office/powerpoint/2010/main" val="3702220468"/>
      </p:ext>
    </p:extLst>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51" y="990600"/>
            <a:ext cx="9144000" cy="36576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4" name="Rectangle 3"/>
          <p:cNvSpPr/>
          <p:nvPr/>
        </p:nvSpPr>
        <p:spPr>
          <a:xfrm>
            <a:off x="2641806" y="152400"/>
            <a:ext cx="3342646" cy="1077218"/>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Allocation Controls</a:t>
            </a:r>
          </a:p>
          <a:p>
            <a:pPr algn="ctr"/>
            <a:endParaRPr lang="en-US" sz="3200" dirty="0" smtClean="0">
              <a:ln w="0"/>
              <a:solidFill>
                <a:schemeClr val="accent1"/>
              </a:solidFill>
              <a:effectLst>
                <a:outerShdw blurRad="38100" dist="25400" dir="5400000" algn="ctr" rotWithShape="0">
                  <a:srgbClr val="6E747A">
                    <a:alpha val="43000"/>
                  </a:srgbClr>
                </a:outerShdw>
              </a:effectLst>
            </a:endParaRPr>
          </a:p>
        </p:txBody>
      </p:sp>
      <p:sp>
        <p:nvSpPr>
          <p:cNvPr id="6" name="TextBox 5">
            <a:extLst>
              <a:ext uri="{FF2B5EF4-FFF2-40B4-BE49-F238E27FC236}">
                <a16:creationId xmlns="" xmlns:a16="http://schemas.microsoft.com/office/drawing/2014/main" id="{D0EEEFE7-7C4D-4527-93E5-62E70CCAC6DE}"/>
              </a:ext>
            </a:extLst>
          </p:cNvPr>
          <p:cNvSpPr txBox="1"/>
          <p:nvPr/>
        </p:nvSpPr>
        <p:spPr>
          <a:xfrm>
            <a:off x="152400" y="4800600"/>
            <a:ext cx="8458200" cy="1396127"/>
          </a:xfrm>
          <a:prstGeom prst="round2Diag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b="1" dirty="0" smtClean="0">
                <a:solidFill>
                  <a:srgbClr val="4F81BD"/>
                </a:solidFill>
              </a:rPr>
              <a:t>Allocating OUC</a:t>
            </a:r>
            <a:r>
              <a:rPr lang="en-US" sz="1600" b="1" dirty="0" smtClean="0">
                <a:solidFill>
                  <a:srgbClr val="4F81BD"/>
                </a:solidFill>
              </a:rPr>
              <a:t>: </a:t>
            </a:r>
            <a:r>
              <a:rPr lang="en-US" sz="1200" dirty="0" smtClean="0"/>
              <a:t>This screen </a:t>
            </a:r>
            <a:r>
              <a:rPr lang="en-US" sz="1200" dirty="0"/>
              <a:t>will contain the OUCs to be included in the data allocated for each Year and </a:t>
            </a:r>
            <a:r>
              <a:rPr lang="en-US" sz="1200" dirty="0" smtClean="0"/>
              <a:t>Allocation Sequence</a:t>
            </a:r>
            <a:r>
              <a:rPr lang="en-US" sz="1200" dirty="0"/>
              <a:t>. Selection can be using ANY OUC attribute or hierarchy level. Multiple ranges will be catered for. Business validations will be required, and input to this table for any active/valid allocation sequence will be mandatory </a:t>
            </a:r>
            <a:r>
              <a:rPr lang="en-US" sz="1200" dirty="0" smtClean="0"/>
              <a:t>of the Allocation Controls screen is used to maintain the source for the allocation from where the expense or any cost will be identified based on the maintenance. This area is used specifically for the identification of the source OUC, OUC Level or OUC attributes can also be used and sequence is used to maintain multiple OUCs for one sequence which depends on the requirement of the allocation.</a:t>
            </a:r>
            <a:endParaRPr lang="en-US" sz="1200" dirty="0"/>
          </a:p>
        </p:txBody>
      </p:sp>
      <p:sp>
        <p:nvSpPr>
          <p:cNvPr id="2" name="Down Arrow 1"/>
          <p:cNvSpPr/>
          <p:nvPr/>
        </p:nvSpPr>
        <p:spPr>
          <a:xfrm>
            <a:off x="228600" y="2133600"/>
            <a:ext cx="1524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3352800" y="2362200"/>
            <a:ext cx="1524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4587551" y="2362200"/>
            <a:ext cx="1524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0634610"/>
      </p:ext>
    </p:extLst>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76" y="990600"/>
            <a:ext cx="9144000" cy="37338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4" name="Rectangle 3"/>
          <p:cNvSpPr/>
          <p:nvPr/>
        </p:nvSpPr>
        <p:spPr>
          <a:xfrm>
            <a:off x="2641806" y="152400"/>
            <a:ext cx="3342646" cy="1077218"/>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Allocation Controls</a:t>
            </a:r>
          </a:p>
          <a:p>
            <a:pPr algn="ctr"/>
            <a:endParaRPr lang="en-US" sz="3200" dirty="0" smtClean="0">
              <a:ln w="0"/>
              <a:solidFill>
                <a:schemeClr val="accent1"/>
              </a:solidFill>
              <a:effectLst>
                <a:outerShdw blurRad="38100" dist="25400" dir="5400000" algn="ctr" rotWithShape="0">
                  <a:srgbClr val="6E747A">
                    <a:alpha val="43000"/>
                  </a:srgbClr>
                </a:outerShdw>
              </a:effectLst>
            </a:endParaRPr>
          </a:p>
        </p:txBody>
      </p:sp>
      <p:sp>
        <p:nvSpPr>
          <p:cNvPr id="6" name="TextBox 5">
            <a:extLst>
              <a:ext uri="{FF2B5EF4-FFF2-40B4-BE49-F238E27FC236}">
                <a16:creationId xmlns="" xmlns:a16="http://schemas.microsoft.com/office/drawing/2014/main" id="{D0EEEFE7-7C4D-4527-93E5-62E70CCAC6DE}"/>
              </a:ext>
            </a:extLst>
          </p:cNvPr>
          <p:cNvSpPr txBox="1"/>
          <p:nvPr/>
        </p:nvSpPr>
        <p:spPr>
          <a:xfrm>
            <a:off x="152400" y="4876800"/>
            <a:ext cx="8458200" cy="987504"/>
          </a:xfrm>
          <a:prstGeom prst="round2Diag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b="1" dirty="0" smtClean="0">
                <a:solidFill>
                  <a:srgbClr val="4F81BD"/>
                </a:solidFill>
              </a:rPr>
              <a:t>Allocating SBU</a:t>
            </a:r>
            <a:r>
              <a:rPr lang="en-US" sz="1600" b="1" dirty="0" smtClean="0">
                <a:solidFill>
                  <a:srgbClr val="4F81BD"/>
                </a:solidFill>
              </a:rPr>
              <a:t>: </a:t>
            </a:r>
            <a:r>
              <a:rPr lang="en-US" sz="1200" dirty="0" smtClean="0"/>
              <a:t>This part of the Allocation Controls screen is used to maintain the source for the allocation from where the expense or any cost will be identified based on the maintenance. This area is used specifically for the identification of the source Vision SBU, and also sequence is used to maintain multiple SBUs for one sequence which depends on the requirement of the allocation. </a:t>
            </a:r>
            <a:r>
              <a:rPr lang="en-US" sz="1200" dirty="0"/>
              <a:t>This tab can also be left empty so all the products will automatically be identified as the source</a:t>
            </a:r>
            <a:r>
              <a:rPr lang="en-US" sz="1200" dirty="0" smtClean="0"/>
              <a:t>.</a:t>
            </a:r>
            <a:endParaRPr lang="en-US" sz="1200" dirty="0"/>
          </a:p>
        </p:txBody>
      </p:sp>
      <p:sp>
        <p:nvSpPr>
          <p:cNvPr id="7" name="Down Arrow 6"/>
          <p:cNvSpPr/>
          <p:nvPr/>
        </p:nvSpPr>
        <p:spPr>
          <a:xfrm>
            <a:off x="533400" y="2313214"/>
            <a:ext cx="1524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2652692" y="2438400"/>
            <a:ext cx="1524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6346473"/>
      </p:ext>
    </p:extLst>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5" y="990600"/>
            <a:ext cx="9144000" cy="33528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4" name="Rectangle 3"/>
          <p:cNvSpPr/>
          <p:nvPr/>
        </p:nvSpPr>
        <p:spPr>
          <a:xfrm>
            <a:off x="2641806" y="152400"/>
            <a:ext cx="3342646" cy="1077218"/>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Allocation Controls</a:t>
            </a:r>
          </a:p>
          <a:p>
            <a:pPr algn="ctr"/>
            <a:endParaRPr lang="en-US" sz="3200" dirty="0" smtClean="0">
              <a:ln w="0"/>
              <a:solidFill>
                <a:schemeClr val="accent1"/>
              </a:solidFill>
              <a:effectLst>
                <a:outerShdw blurRad="38100" dist="25400" dir="5400000" algn="ctr" rotWithShape="0">
                  <a:srgbClr val="6E747A">
                    <a:alpha val="43000"/>
                  </a:srgbClr>
                </a:outerShdw>
              </a:effectLst>
            </a:endParaRPr>
          </a:p>
        </p:txBody>
      </p:sp>
      <p:sp>
        <p:nvSpPr>
          <p:cNvPr id="6" name="TextBox 5">
            <a:extLst>
              <a:ext uri="{FF2B5EF4-FFF2-40B4-BE49-F238E27FC236}">
                <a16:creationId xmlns="" xmlns:a16="http://schemas.microsoft.com/office/drawing/2014/main" id="{D0EEEFE7-7C4D-4527-93E5-62E70CCAC6DE}"/>
              </a:ext>
            </a:extLst>
          </p:cNvPr>
          <p:cNvSpPr txBox="1"/>
          <p:nvPr/>
        </p:nvSpPr>
        <p:spPr>
          <a:xfrm>
            <a:off x="152400" y="4572000"/>
            <a:ext cx="8458200" cy="1600438"/>
          </a:xfrm>
          <a:prstGeom prst="round2Diag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b="1" dirty="0" smtClean="0">
                <a:solidFill>
                  <a:srgbClr val="4F81BD"/>
                </a:solidFill>
              </a:rPr>
              <a:t>Allocating Products</a:t>
            </a:r>
            <a:r>
              <a:rPr lang="en-US" sz="1600" b="1" dirty="0" smtClean="0">
                <a:solidFill>
                  <a:srgbClr val="4F81BD"/>
                </a:solidFill>
              </a:rPr>
              <a:t>: </a:t>
            </a:r>
            <a:r>
              <a:rPr lang="en-US" sz="1200" dirty="0"/>
              <a:t>This </a:t>
            </a:r>
            <a:r>
              <a:rPr lang="en-US" sz="1200" dirty="0" smtClean="0"/>
              <a:t>screen </a:t>
            </a:r>
            <a:r>
              <a:rPr lang="en-US" sz="1200" dirty="0"/>
              <a:t>will contain the Products to be included in the data allocated for each Year and </a:t>
            </a:r>
            <a:r>
              <a:rPr lang="en-US" sz="1200" dirty="0" smtClean="0"/>
              <a:t>Allocation Sequence</a:t>
            </a:r>
            <a:r>
              <a:rPr lang="en-US" sz="1200" dirty="0"/>
              <a:t>. Selection can be made using any PRODUCT level or Product attribute. Multiple ranges will be catered for. Business validations will be required. Input to this table for any valid/active allocation sequence will not be mandatory. part of the Allocation Controls screen is used to maintain the source for the allocation from where the expense or any cost will be identified based on the maintenance. This area is used specifically for the identification of the source </a:t>
            </a:r>
            <a:r>
              <a:rPr lang="en-US" sz="1200" dirty="0" smtClean="0"/>
              <a:t>Product, Product </a:t>
            </a:r>
            <a:r>
              <a:rPr lang="en-US" sz="1200" dirty="0"/>
              <a:t>Level or </a:t>
            </a:r>
            <a:r>
              <a:rPr lang="en-US" sz="1200" dirty="0" smtClean="0"/>
              <a:t>Product </a:t>
            </a:r>
            <a:r>
              <a:rPr lang="en-US" sz="1200" dirty="0"/>
              <a:t>attributes can also be used and sequence is used to maintain multiple </a:t>
            </a:r>
            <a:r>
              <a:rPr lang="en-US" sz="1200" dirty="0" smtClean="0"/>
              <a:t>Products </a:t>
            </a:r>
            <a:r>
              <a:rPr lang="en-US" sz="1200" dirty="0"/>
              <a:t>for one sequence which depends on the requirement of the </a:t>
            </a:r>
            <a:r>
              <a:rPr lang="en-US" sz="1200" dirty="0" smtClean="0"/>
              <a:t>allocation. This tab can also be left empty so all the products will automatically be identified as the source.</a:t>
            </a:r>
            <a:endParaRPr lang="en-US" sz="1200" dirty="0"/>
          </a:p>
        </p:txBody>
      </p:sp>
      <p:sp>
        <p:nvSpPr>
          <p:cNvPr id="7" name="Down Arrow 6"/>
          <p:cNvSpPr/>
          <p:nvPr/>
        </p:nvSpPr>
        <p:spPr>
          <a:xfrm>
            <a:off x="838200" y="1981200"/>
            <a:ext cx="1524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2133600" y="2133600"/>
            <a:ext cx="1524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3429000" y="2133600"/>
            <a:ext cx="1524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4648200" y="2133600"/>
            <a:ext cx="1524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7520941"/>
      </p:ext>
    </p:extLst>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90600"/>
            <a:ext cx="9144000" cy="37338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4" name="Rectangle 3"/>
          <p:cNvSpPr/>
          <p:nvPr/>
        </p:nvSpPr>
        <p:spPr>
          <a:xfrm>
            <a:off x="2641806" y="152400"/>
            <a:ext cx="3342646" cy="1077218"/>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Allocation Controls</a:t>
            </a:r>
          </a:p>
          <a:p>
            <a:pPr algn="ctr"/>
            <a:endParaRPr lang="en-US" sz="3200" dirty="0" smtClean="0">
              <a:ln w="0"/>
              <a:solidFill>
                <a:schemeClr val="accent1"/>
              </a:solidFill>
              <a:effectLst>
                <a:outerShdw blurRad="38100" dist="25400" dir="5400000" algn="ctr" rotWithShape="0">
                  <a:srgbClr val="6E747A">
                    <a:alpha val="43000"/>
                  </a:srgbClr>
                </a:outerShdw>
              </a:effectLst>
            </a:endParaRPr>
          </a:p>
        </p:txBody>
      </p:sp>
      <p:sp>
        <p:nvSpPr>
          <p:cNvPr id="6" name="TextBox 5">
            <a:extLst>
              <a:ext uri="{FF2B5EF4-FFF2-40B4-BE49-F238E27FC236}">
                <a16:creationId xmlns="" xmlns:a16="http://schemas.microsoft.com/office/drawing/2014/main" id="{D0EEEFE7-7C4D-4527-93E5-62E70CCAC6DE}"/>
              </a:ext>
            </a:extLst>
          </p:cNvPr>
          <p:cNvSpPr txBox="1"/>
          <p:nvPr/>
        </p:nvSpPr>
        <p:spPr>
          <a:xfrm>
            <a:off x="152400" y="4876800"/>
            <a:ext cx="8458200" cy="1600438"/>
          </a:xfrm>
          <a:prstGeom prst="round2Diag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b="1" dirty="0" smtClean="0">
                <a:solidFill>
                  <a:srgbClr val="4F81BD"/>
                </a:solidFill>
              </a:rPr>
              <a:t>Allocating Lines</a:t>
            </a:r>
            <a:r>
              <a:rPr lang="en-US" sz="1600" b="1" dirty="0" smtClean="0">
                <a:solidFill>
                  <a:srgbClr val="4F81BD"/>
                </a:solidFill>
              </a:rPr>
              <a:t>: </a:t>
            </a:r>
            <a:r>
              <a:rPr lang="en-US" sz="1200" dirty="0"/>
              <a:t>This </a:t>
            </a:r>
            <a:r>
              <a:rPr lang="en-US" sz="1200" dirty="0" smtClean="0"/>
              <a:t>screen </a:t>
            </a:r>
            <a:r>
              <a:rPr lang="en-US" sz="1200" dirty="0"/>
              <a:t>will contain the MRL Lines to be included in the data allocated for each Year and </a:t>
            </a:r>
            <a:r>
              <a:rPr lang="en-US" sz="1200" dirty="0" smtClean="0"/>
              <a:t>Allocation Sequence</a:t>
            </a:r>
            <a:r>
              <a:rPr lang="en-US" sz="1200" dirty="0"/>
              <a:t>. Selection can be made using any open/valid MRL Line (input only) or any MRL Line attribute (1-10) of a valid  MRL Line.  Multiple selections of lines will be catered for. Business validations will be required, and input to this table for any open allocation sequence will be mandatory.  </a:t>
            </a:r>
            <a:r>
              <a:rPr lang="en-US" sz="1200" dirty="0" smtClean="0"/>
              <a:t>part of the Allocation Controls screen is used to maintain the source for the allocation from where the expense or any cost will be identified based on the maintenance. This area is used specifically for the identification of the source Lines, Allocation module use Management Lines to identify the source. MRL Lines and MRL Attributes can be used and sequence is used to maintain multiple Lines for one sequence which depends on the requirement of the allocation.</a:t>
            </a:r>
            <a:endParaRPr lang="en-US" sz="1200" dirty="0"/>
          </a:p>
        </p:txBody>
      </p:sp>
      <p:sp>
        <p:nvSpPr>
          <p:cNvPr id="7" name="Down Arrow 6"/>
          <p:cNvSpPr/>
          <p:nvPr/>
        </p:nvSpPr>
        <p:spPr>
          <a:xfrm>
            <a:off x="1219200" y="2133600"/>
            <a:ext cx="1524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1905000" y="2362200"/>
            <a:ext cx="1524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3048000" y="2362200"/>
            <a:ext cx="1524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4110135" y="2362200"/>
            <a:ext cx="1524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5158274" y="2362200"/>
            <a:ext cx="1524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6078197"/>
      </p:ext>
    </p:extLst>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90600"/>
            <a:ext cx="9144000" cy="39624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4" name="Rectangle 3"/>
          <p:cNvSpPr/>
          <p:nvPr/>
        </p:nvSpPr>
        <p:spPr>
          <a:xfrm>
            <a:off x="2641806" y="152400"/>
            <a:ext cx="3342646" cy="1077218"/>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Allocation Controls</a:t>
            </a:r>
          </a:p>
          <a:p>
            <a:pPr algn="ctr"/>
            <a:endParaRPr lang="en-US" sz="3200" dirty="0" smtClean="0">
              <a:ln w="0"/>
              <a:solidFill>
                <a:schemeClr val="accent1"/>
              </a:solidFill>
              <a:effectLst>
                <a:outerShdw blurRad="38100" dist="25400" dir="5400000" algn="ctr" rotWithShape="0">
                  <a:srgbClr val="6E747A">
                    <a:alpha val="43000"/>
                  </a:srgbClr>
                </a:outerShdw>
              </a:effectLst>
            </a:endParaRPr>
          </a:p>
        </p:txBody>
      </p:sp>
      <p:sp>
        <p:nvSpPr>
          <p:cNvPr id="7" name="TextBox 6">
            <a:extLst>
              <a:ext uri="{FF2B5EF4-FFF2-40B4-BE49-F238E27FC236}">
                <a16:creationId xmlns="" xmlns:a16="http://schemas.microsoft.com/office/drawing/2014/main" id="{D0EEEFE7-7C4D-4527-93E5-62E70CCAC6DE}"/>
              </a:ext>
            </a:extLst>
          </p:cNvPr>
          <p:cNvSpPr txBox="1"/>
          <p:nvPr/>
        </p:nvSpPr>
        <p:spPr>
          <a:xfrm>
            <a:off x="84029" y="5105400"/>
            <a:ext cx="8458200" cy="783193"/>
          </a:xfrm>
          <a:prstGeom prst="round2Diag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b="1" dirty="0" smtClean="0">
                <a:solidFill>
                  <a:srgbClr val="4F81BD"/>
                </a:solidFill>
              </a:rPr>
              <a:t>Allocating OUCs</a:t>
            </a:r>
            <a:r>
              <a:rPr lang="en-US" sz="1600" b="1" dirty="0" smtClean="0">
                <a:solidFill>
                  <a:srgbClr val="4F81BD"/>
                </a:solidFill>
              </a:rPr>
              <a:t>: </a:t>
            </a:r>
            <a:r>
              <a:rPr lang="en-US" sz="1200" dirty="0" smtClean="0"/>
              <a:t>When the variable key method is used or other methods based on the variable key are used then this screen is used to maintain for the receiver details. This screen consist of the same tabs as of the source allocating screen but the receive details are input in these tabs.</a:t>
            </a:r>
            <a:endParaRPr lang="en-US" sz="1200" dirty="0"/>
          </a:p>
        </p:txBody>
      </p:sp>
      <p:sp>
        <p:nvSpPr>
          <p:cNvPr id="2" name="Up Arrow 1"/>
          <p:cNvSpPr/>
          <p:nvPr/>
        </p:nvSpPr>
        <p:spPr>
          <a:xfrm>
            <a:off x="381000" y="1828800"/>
            <a:ext cx="152400" cy="2286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5705199"/>
      </p:ext>
    </p:extLst>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90600"/>
            <a:ext cx="9144000" cy="3810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4" name="Rectangle 3"/>
          <p:cNvSpPr/>
          <p:nvPr/>
        </p:nvSpPr>
        <p:spPr>
          <a:xfrm>
            <a:off x="2438400" y="152400"/>
            <a:ext cx="3690690" cy="1077218"/>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Allocation Frequency</a:t>
            </a:r>
          </a:p>
          <a:p>
            <a:pPr algn="ctr"/>
            <a:endParaRPr lang="en-US" sz="3200" dirty="0" smtClean="0">
              <a:ln w="0"/>
              <a:solidFill>
                <a:schemeClr val="accent1"/>
              </a:solidFill>
              <a:effectLst>
                <a:outerShdw blurRad="38100" dist="25400" dir="5400000" algn="ctr" rotWithShape="0">
                  <a:srgbClr val="6E747A">
                    <a:alpha val="43000"/>
                  </a:srgbClr>
                </a:outerShdw>
              </a:effectLst>
            </a:endParaRPr>
          </a:p>
        </p:txBody>
      </p:sp>
      <p:sp>
        <p:nvSpPr>
          <p:cNvPr id="6" name="TextBox 5">
            <a:extLst>
              <a:ext uri="{FF2B5EF4-FFF2-40B4-BE49-F238E27FC236}">
                <a16:creationId xmlns="" xmlns:a16="http://schemas.microsoft.com/office/drawing/2014/main" id="{D0EEEFE7-7C4D-4527-93E5-62E70CCAC6DE}"/>
              </a:ext>
            </a:extLst>
          </p:cNvPr>
          <p:cNvSpPr txBox="1"/>
          <p:nvPr/>
        </p:nvSpPr>
        <p:spPr>
          <a:xfrm>
            <a:off x="84029" y="5105400"/>
            <a:ext cx="8458200" cy="987504"/>
          </a:xfrm>
          <a:prstGeom prst="round2Diag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b="1" dirty="0" smtClean="0">
                <a:solidFill>
                  <a:srgbClr val="4F81BD"/>
                </a:solidFill>
              </a:rPr>
              <a:t>Allocating  Frequency</a:t>
            </a:r>
            <a:r>
              <a:rPr lang="en-US" sz="1600" b="1" dirty="0" smtClean="0">
                <a:solidFill>
                  <a:srgbClr val="4F81BD"/>
                </a:solidFill>
              </a:rPr>
              <a:t>: </a:t>
            </a:r>
            <a:r>
              <a:rPr lang="en-US" sz="1200" dirty="0"/>
              <a:t>The  </a:t>
            </a:r>
            <a:r>
              <a:rPr lang="en-US" sz="1200" dirty="0" smtClean="0"/>
              <a:t>Allocation Frequency screen </a:t>
            </a:r>
            <a:r>
              <a:rPr lang="en-US" sz="1200" dirty="0"/>
              <a:t>is used to support the process to feed  the allocations for Actual periodically rather than monthly into the management results in Vision. It holds the information required to identify what data should be reported in the management results for any given month. These details include data source and source months for each </a:t>
            </a:r>
            <a:r>
              <a:rPr lang="en-US" sz="1200" dirty="0" smtClean="0"/>
              <a:t>Allocation frequency </a:t>
            </a:r>
            <a:r>
              <a:rPr lang="en-US" sz="1200" dirty="0"/>
              <a:t>code and reporting period (month).</a:t>
            </a:r>
          </a:p>
        </p:txBody>
      </p:sp>
    </p:spTree>
    <p:extLst>
      <p:ext uri="{BB962C8B-B14F-4D97-AF65-F5344CB8AC3E}">
        <p14:creationId xmlns:p14="http://schemas.microsoft.com/office/powerpoint/2010/main" val="3072196281"/>
      </p:ext>
    </p:extLst>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14400"/>
            <a:ext cx="9143999" cy="41148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Rectangle 4"/>
          <p:cNvSpPr/>
          <p:nvPr/>
        </p:nvSpPr>
        <p:spPr>
          <a:xfrm>
            <a:off x="2649514" y="152400"/>
            <a:ext cx="3268459" cy="1077218"/>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Allocation Remaps</a:t>
            </a:r>
          </a:p>
          <a:p>
            <a:pPr algn="ctr"/>
            <a:endParaRPr lang="en-US" sz="3200" dirty="0" smtClean="0">
              <a:ln w="0"/>
              <a:solidFill>
                <a:schemeClr val="accent1"/>
              </a:solidFill>
              <a:effectLst>
                <a:outerShdw blurRad="38100" dist="25400" dir="5400000" algn="ctr" rotWithShape="0">
                  <a:srgbClr val="6E747A">
                    <a:alpha val="43000"/>
                  </a:srgbClr>
                </a:outerShdw>
              </a:effectLst>
            </a:endParaRPr>
          </a:p>
        </p:txBody>
      </p:sp>
      <p:sp>
        <p:nvSpPr>
          <p:cNvPr id="6" name="TextBox 5">
            <a:extLst>
              <a:ext uri="{FF2B5EF4-FFF2-40B4-BE49-F238E27FC236}">
                <a16:creationId xmlns="" xmlns:a16="http://schemas.microsoft.com/office/drawing/2014/main" id="{D0EEEFE7-7C4D-4527-93E5-62E70CCAC6DE}"/>
              </a:ext>
            </a:extLst>
          </p:cNvPr>
          <p:cNvSpPr txBox="1"/>
          <p:nvPr/>
        </p:nvSpPr>
        <p:spPr>
          <a:xfrm>
            <a:off x="84029" y="5105400"/>
            <a:ext cx="8458200" cy="578882"/>
          </a:xfrm>
          <a:prstGeom prst="round2Diag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b="1" dirty="0" smtClean="0">
                <a:solidFill>
                  <a:srgbClr val="4F81BD"/>
                </a:solidFill>
              </a:rPr>
              <a:t>Allocating  Remaps</a:t>
            </a:r>
            <a:r>
              <a:rPr lang="en-US" sz="1600" b="1" dirty="0" smtClean="0">
                <a:solidFill>
                  <a:srgbClr val="4F81BD"/>
                </a:solidFill>
              </a:rPr>
              <a:t>: </a:t>
            </a:r>
            <a:r>
              <a:rPr lang="en-US" sz="1200" dirty="0"/>
              <a:t>The table </a:t>
            </a:r>
            <a:r>
              <a:rPr lang="en-US" sz="1200" dirty="0" smtClean="0"/>
              <a:t>Allocation Remaps </a:t>
            </a:r>
            <a:r>
              <a:rPr lang="en-US" sz="1200" dirty="0"/>
              <a:t>is required when an allocation needs to be </a:t>
            </a:r>
            <a:r>
              <a:rPr lang="en-US" sz="1200" dirty="0" smtClean="0"/>
              <a:t>re-sequenced </a:t>
            </a:r>
            <a:r>
              <a:rPr lang="en-US" sz="1200" dirty="0"/>
              <a:t>and  the </a:t>
            </a:r>
            <a:r>
              <a:rPr lang="en-US" sz="1200" dirty="0" smtClean="0"/>
              <a:t>Allocation Sequence </a:t>
            </a:r>
            <a:r>
              <a:rPr lang="en-US" sz="1200" dirty="0"/>
              <a:t>number modified to a new value.</a:t>
            </a:r>
          </a:p>
        </p:txBody>
      </p:sp>
    </p:spTree>
    <p:extLst>
      <p:ext uri="{BB962C8B-B14F-4D97-AF65-F5344CB8AC3E}">
        <p14:creationId xmlns:p14="http://schemas.microsoft.com/office/powerpoint/2010/main" val="4272488368"/>
      </p:ext>
    </p:extLst>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14400"/>
            <a:ext cx="9143999" cy="43434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Rectangle 4"/>
          <p:cNvSpPr/>
          <p:nvPr/>
        </p:nvSpPr>
        <p:spPr>
          <a:xfrm>
            <a:off x="2499025" y="152400"/>
            <a:ext cx="3569439" cy="1077218"/>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Allocation Functions</a:t>
            </a:r>
          </a:p>
          <a:p>
            <a:pPr algn="ctr"/>
            <a:endParaRPr lang="en-US" sz="3200" dirty="0" smtClean="0">
              <a:ln w="0"/>
              <a:solidFill>
                <a:schemeClr val="accent1"/>
              </a:solidFill>
              <a:effectLst>
                <a:outerShdw blurRad="38100" dist="25400" dir="5400000" algn="ctr" rotWithShape="0">
                  <a:srgbClr val="6E747A">
                    <a:alpha val="43000"/>
                  </a:srgbClr>
                </a:outerShdw>
              </a:effectLst>
            </a:endParaRPr>
          </a:p>
        </p:txBody>
      </p:sp>
      <p:sp>
        <p:nvSpPr>
          <p:cNvPr id="6" name="TextBox 5">
            <a:extLst>
              <a:ext uri="{FF2B5EF4-FFF2-40B4-BE49-F238E27FC236}">
                <a16:creationId xmlns="" xmlns:a16="http://schemas.microsoft.com/office/drawing/2014/main" id="{D0EEEFE7-7C4D-4527-93E5-62E70CCAC6DE}"/>
              </a:ext>
            </a:extLst>
          </p:cNvPr>
          <p:cNvSpPr txBox="1"/>
          <p:nvPr/>
        </p:nvSpPr>
        <p:spPr>
          <a:xfrm>
            <a:off x="304800" y="5410200"/>
            <a:ext cx="8458200" cy="987504"/>
          </a:xfrm>
          <a:prstGeom prst="round2Diag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b="1" dirty="0" smtClean="0">
                <a:solidFill>
                  <a:srgbClr val="4F81BD"/>
                </a:solidFill>
              </a:rPr>
              <a:t>Move Function</a:t>
            </a:r>
            <a:r>
              <a:rPr lang="en-US" sz="1600" b="1" dirty="0" smtClean="0">
                <a:solidFill>
                  <a:srgbClr val="4F81BD"/>
                </a:solidFill>
              </a:rPr>
              <a:t>: </a:t>
            </a:r>
            <a:r>
              <a:rPr lang="en-US" sz="1200" dirty="0" smtClean="0"/>
              <a:t>This function is used to move the Allocation Sequence from Previous year to Current Year. The Current Year information is stored in Vision Variables table. Two options are available in this screen</a:t>
            </a:r>
            <a:r>
              <a:rPr lang="en-US" sz="1200" dirty="0"/>
              <a:t>. </a:t>
            </a:r>
            <a:r>
              <a:rPr lang="en-US" sz="1200" b="1" dirty="0" smtClean="0"/>
              <a:t>Range</a:t>
            </a:r>
            <a:r>
              <a:rPr lang="en-US" sz="1200" b="1" dirty="0"/>
              <a:t>:</a:t>
            </a:r>
            <a:r>
              <a:rPr lang="en-US" sz="1200" dirty="0"/>
              <a:t> </a:t>
            </a:r>
            <a:r>
              <a:rPr lang="en-US" sz="1200" dirty="0" smtClean="0"/>
              <a:t>this </a:t>
            </a:r>
            <a:r>
              <a:rPr lang="en-US" sz="1200" dirty="0"/>
              <a:t>is used to move a range of Allocation Sequences from Previous Year to the </a:t>
            </a:r>
            <a:r>
              <a:rPr lang="en-US" sz="1200" dirty="0" smtClean="0"/>
              <a:t>Current Year. </a:t>
            </a:r>
            <a:r>
              <a:rPr lang="en-US" sz="1200" b="1" dirty="0" smtClean="0"/>
              <a:t>All;</a:t>
            </a:r>
            <a:r>
              <a:rPr lang="en-US" sz="1200" dirty="0" smtClean="0"/>
              <a:t> this is used to move all the Allocation Sequences from Previous Year to the Current Year.</a:t>
            </a:r>
            <a:endParaRPr lang="en-US" sz="1200" dirty="0"/>
          </a:p>
        </p:txBody>
      </p:sp>
    </p:spTree>
    <p:extLst>
      <p:ext uri="{BB962C8B-B14F-4D97-AF65-F5344CB8AC3E}">
        <p14:creationId xmlns:p14="http://schemas.microsoft.com/office/powerpoint/2010/main" val="646437030"/>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14400"/>
            <a:ext cx="9144000" cy="57150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4" name="Rectangle 3"/>
          <p:cNvSpPr/>
          <p:nvPr/>
        </p:nvSpPr>
        <p:spPr>
          <a:xfrm>
            <a:off x="2937585" y="152400"/>
            <a:ext cx="2751074" cy="584775"/>
          </a:xfrm>
          <a:prstGeom prst="rect">
            <a:avLst/>
          </a:prstGeom>
          <a:noFill/>
        </p:spPr>
        <p:txBody>
          <a:bodyPr wrap="none" lIns="91440" tIns="45720" rIns="91440" bIns="45720">
            <a:spAutoFit/>
          </a:bodyPr>
          <a:lstStyle/>
          <a:p>
            <a:pPr algn="ctr"/>
            <a:r>
              <a:rPr lang="en-US" sz="3200" b="0" cap="none" spc="0" dirty="0" smtClean="0">
                <a:ln w="0"/>
                <a:solidFill>
                  <a:schemeClr val="accent1"/>
                </a:solidFill>
                <a:effectLst>
                  <a:outerShdw blurRad="38100" dist="25400" dir="5400000" algn="ctr" rotWithShape="0">
                    <a:srgbClr val="6E747A">
                      <a:alpha val="43000"/>
                    </a:srgbClr>
                  </a:outerShdw>
                </a:effectLst>
              </a:rPr>
              <a:t>Vision Modules</a:t>
            </a:r>
            <a:endParaRPr lang="en-US" sz="3200" dirty="0">
              <a:ln w="0"/>
              <a:solidFill>
                <a:schemeClr val="accent1"/>
              </a:solidFill>
              <a:effectLst>
                <a:outerShdw blurRad="38100" dist="25400" dir="5400000" algn="ctr" rotWithShape="0">
                  <a:srgbClr val="6E747A">
                    <a:alpha val="43000"/>
                  </a:srgbClr>
                </a:outerShdw>
              </a:effectLst>
            </a:endParaRPr>
          </a:p>
        </p:txBody>
      </p:sp>
      <p:sp>
        <p:nvSpPr>
          <p:cNvPr id="6" name="Google Shape;287;p30"/>
          <p:cNvSpPr/>
          <p:nvPr/>
        </p:nvSpPr>
        <p:spPr>
          <a:xfrm>
            <a:off x="2133601" y="1905000"/>
            <a:ext cx="1674116" cy="533400"/>
          </a:xfrm>
          <a:prstGeom prst="chevron">
            <a:avLst>
              <a:gd name="adj" fmla="val 50000"/>
            </a:avLst>
          </a:prstGeom>
          <a:solidFill>
            <a:schemeClr val="tx2">
              <a:lumMod val="75000"/>
            </a:schemeClr>
          </a:solidFill>
          <a:ln>
            <a:noFill/>
          </a:ln>
          <a:effectLst>
            <a:outerShdw blurRad="50800" dist="38100" dir="13500000" algn="b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 sz="1400" dirty="0">
                <a:solidFill>
                  <a:schemeClr val="bg2"/>
                </a:solidFill>
                <a:sym typeface="Barlow"/>
              </a:rPr>
              <a:t>Allocation </a:t>
            </a:r>
            <a:r>
              <a:rPr lang="en" sz="1400" dirty="0" smtClean="0">
                <a:solidFill>
                  <a:schemeClr val="bg2"/>
                </a:solidFill>
                <a:sym typeface="Barlow"/>
              </a:rPr>
              <a:t>Controls</a:t>
            </a:r>
            <a:endParaRPr sz="1400" dirty="0">
              <a:solidFill>
                <a:schemeClr val="bg2"/>
              </a:solidFill>
              <a:sym typeface="Barlow"/>
            </a:endParaRPr>
          </a:p>
        </p:txBody>
      </p:sp>
      <p:sp>
        <p:nvSpPr>
          <p:cNvPr id="7" name="Google Shape;287;p30"/>
          <p:cNvSpPr/>
          <p:nvPr/>
        </p:nvSpPr>
        <p:spPr>
          <a:xfrm>
            <a:off x="3726252" y="1918859"/>
            <a:ext cx="1671831" cy="533400"/>
          </a:xfrm>
          <a:prstGeom prst="chevron">
            <a:avLst>
              <a:gd name="adj" fmla="val 50000"/>
            </a:avLst>
          </a:prstGeom>
          <a:solidFill>
            <a:schemeClr val="tx2">
              <a:lumMod val="75000"/>
            </a:schemeClr>
          </a:solidFill>
          <a:ln>
            <a:noFill/>
          </a:ln>
          <a:effectLst>
            <a:outerShdw blurRad="50800" dist="38100" dir="13500000" algn="b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 sz="1400" dirty="0">
                <a:solidFill>
                  <a:schemeClr val="bg2"/>
                </a:solidFill>
                <a:sym typeface="Barlow"/>
              </a:rPr>
              <a:t>Allocation Frequency</a:t>
            </a:r>
            <a:endParaRPr sz="1400" dirty="0">
              <a:solidFill>
                <a:schemeClr val="bg2"/>
              </a:solidFill>
              <a:sym typeface="Barlow"/>
            </a:endParaRPr>
          </a:p>
        </p:txBody>
      </p:sp>
      <p:sp>
        <p:nvSpPr>
          <p:cNvPr id="8" name="Google Shape;287;p30"/>
          <p:cNvSpPr/>
          <p:nvPr/>
        </p:nvSpPr>
        <p:spPr>
          <a:xfrm>
            <a:off x="5331188" y="1938524"/>
            <a:ext cx="1778449" cy="533400"/>
          </a:xfrm>
          <a:prstGeom prst="chevron">
            <a:avLst>
              <a:gd name="adj" fmla="val 50000"/>
            </a:avLst>
          </a:prstGeom>
          <a:solidFill>
            <a:schemeClr val="tx2">
              <a:lumMod val="75000"/>
            </a:schemeClr>
          </a:solidFill>
          <a:ln>
            <a:noFill/>
          </a:ln>
          <a:effectLst>
            <a:outerShdw blurRad="50800" dist="38100" dir="13500000" algn="b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 sz="1400" dirty="0">
                <a:solidFill>
                  <a:schemeClr val="bg2"/>
                </a:solidFill>
                <a:sym typeface="Barlow"/>
              </a:rPr>
              <a:t>Allocation </a:t>
            </a:r>
            <a:r>
              <a:rPr lang="en" sz="1400" dirty="0" smtClean="0">
                <a:solidFill>
                  <a:schemeClr val="bg2"/>
                </a:solidFill>
                <a:sym typeface="Barlow"/>
              </a:rPr>
              <a:t>Remaps</a:t>
            </a:r>
            <a:endParaRPr sz="1400" dirty="0">
              <a:solidFill>
                <a:schemeClr val="bg2"/>
              </a:solidFill>
              <a:sym typeface="Barlow"/>
            </a:endParaRPr>
          </a:p>
        </p:txBody>
      </p:sp>
      <p:sp>
        <p:nvSpPr>
          <p:cNvPr id="9" name="Google Shape;287;p30"/>
          <p:cNvSpPr/>
          <p:nvPr/>
        </p:nvSpPr>
        <p:spPr>
          <a:xfrm>
            <a:off x="7034974" y="1958189"/>
            <a:ext cx="1804226" cy="533400"/>
          </a:xfrm>
          <a:prstGeom prst="chevron">
            <a:avLst>
              <a:gd name="adj" fmla="val 50000"/>
            </a:avLst>
          </a:prstGeom>
          <a:solidFill>
            <a:schemeClr val="tx2">
              <a:lumMod val="75000"/>
            </a:schemeClr>
          </a:solidFill>
          <a:ln>
            <a:noFill/>
          </a:ln>
          <a:effectLst>
            <a:outerShdw blurRad="50800" dist="38100" dir="13500000" algn="b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 sz="1400" dirty="0">
                <a:solidFill>
                  <a:schemeClr val="bg2"/>
                </a:solidFill>
                <a:sym typeface="Barlow"/>
              </a:rPr>
              <a:t>Allocation Functions</a:t>
            </a:r>
            <a:endParaRPr sz="1400" dirty="0">
              <a:solidFill>
                <a:schemeClr val="bg2"/>
              </a:solidFill>
              <a:sym typeface="Barlow"/>
            </a:endParaRPr>
          </a:p>
        </p:txBody>
      </p:sp>
      <p:sp>
        <p:nvSpPr>
          <p:cNvPr id="10" name="TextBox 9"/>
          <p:cNvSpPr txBox="1"/>
          <p:nvPr/>
        </p:nvSpPr>
        <p:spPr>
          <a:xfrm>
            <a:off x="2177659" y="2519879"/>
            <a:ext cx="1479941" cy="3416320"/>
          </a:xfrm>
          <a:prstGeom prst="rect">
            <a:avLst/>
          </a:prstGeom>
          <a:ln>
            <a:noFill/>
          </a:ln>
          <a:effectLst>
            <a:outerShdw blurRad="50800" dist="38100" dir="13500000" algn="b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sz="1200"/>
            </a:lvl1pPr>
          </a:lstStyle>
          <a:p>
            <a:r>
              <a:rPr lang="en-US" dirty="0"/>
              <a:t>This table holds for each Year and Allocation Sequence items such as: Description, Allocation Type, % to be Allocated, Method of Allocation, Recovery OUC Details, MRL Line details for charges, Start /End Months and Recovery, Status, Posting Details, and for key based allocations the Applicable Key set. </a:t>
            </a:r>
          </a:p>
        </p:txBody>
      </p:sp>
      <p:sp>
        <p:nvSpPr>
          <p:cNvPr id="11" name="TextBox 10"/>
          <p:cNvSpPr txBox="1"/>
          <p:nvPr/>
        </p:nvSpPr>
        <p:spPr>
          <a:xfrm>
            <a:off x="3807717" y="2542002"/>
            <a:ext cx="1450083" cy="2308324"/>
          </a:xfrm>
          <a:prstGeom prst="rect">
            <a:avLst/>
          </a:prstGeom>
          <a:ln>
            <a:noFill/>
          </a:ln>
          <a:effectLst>
            <a:outerShdw blurRad="50800" dist="38100" dir="13500000" algn="b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sz="1200"/>
            </a:lvl1pPr>
          </a:lstStyle>
          <a:p>
            <a:r>
              <a:rPr lang="en-US" dirty="0"/>
              <a:t>This screen is used to maintain the Allocation Frequency data. It is used to support the process to feed the allocations for Actual periodically rather than monthly into the management results in Vision. </a:t>
            </a:r>
          </a:p>
        </p:txBody>
      </p:sp>
      <p:sp>
        <p:nvSpPr>
          <p:cNvPr id="12" name="TextBox 11"/>
          <p:cNvSpPr txBox="1"/>
          <p:nvPr/>
        </p:nvSpPr>
        <p:spPr>
          <a:xfrm>
            <a:off x="5486400" y="2569041"/>
            <a:ext cx="1447800" cy="1754326"/>
          </a:xfrm>
          <a:prstGeom prst="rect">
            <a:avLst/>
          </a:prstGeom>
          <a:ln>
            <a:noFill/>
          </a:ln>
          <a:effectLst>
            <a:outerShdw blurRad="50800" dist="38100" dir="13500000" algn="b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sz="1200"/>
            </a:lvl1pPr>
          </a:lstStyle>
          <a:p>
            <a:r>
              <a:rPr lang="en-US" dirty="0"/>
              <a:t>This screen is used to maintain the Allocation Remap data. I.e. the data maintained here is used by the ‘Move’ function present in the Allocation Functions screen. </a:t>
            </a:r>
          </a:p>
        </p:txBody>
      </p:sp>
      <p:sp>
        <p:nvSpPr>
          <p:cNvPr id="13" name="TextBox 12"/>
          <p:cNvSpPr txBox="1"/>
          <p:nvPr/>
        </p:nvSpPr>
        <p:spPr>
          <a:xfrm>
            <a:off x="7109637" y="2569041"/>
            <a:ext cx="1577164" cy="1938992"/>
          </a:xfrm>
          <a:prstGeom prst="rect">
            <a:avLst/>
          </a:prstGeom>
          <a:ln>
            <a:noFill/>
          </a:ln>
          <a:effectLst>
            <a:outerShdw blurRad="50800" dist="38100" dir="13500000" algn="b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sz="1200"/>
            </a:lvl1pPr>
          </a:lstStyle>
          <a:p>
            <a:r>
              <a:rPr lang="en-US" dirty="0"/>
              <a:t>This screen has the following Allocation Functions: Move, Copy and Delete. As the name of the function suggests these are used to Move, Copy and Delete the Allocation Sequences</a:t>
            </a:r>
          </a:p>
        </p:txBody>
      </p:sp>
    </p:spTree>
    <p:extLst>
      <p:ext uri="{BB962C8B-B14F-4D97-AF65-F5344CB8AC3E}">
        <p14:creationId xmlns:p14="http://schemas.microsoft.com/office/powerpoint/2010/main" val="214574217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2000"/>
                                        <p:tgtEl>
                                          <p:spTgt spid="6"/>
                                        </p:tgtEl>
                                      </p:cBhvr>
                                    </p:animEffect>
                                  </p:childTnLst>
                                </p:cTn>
                              </p:par>
                              <p:par>
                                <p:cTn id="8" presetID="6" presetClass="entr" presetSubtype="3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out)">
                                      <p:cBhvr>
                                        <p:cTn id="10" dur="2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32"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ircle(out)">
                                      <p:cBhvr>
                                        <p:cTn id="15" dur="2000"/>
                                        <p:tgtEl>
                                          <p:spTgt spid="7"/>
                                        </p:tgtEl>
                                      </p:cBhvr>
                                    </p:animEffect>
                                  </p:childTnLst>
                                </p:cTn>
                              </p:par>
                              <p:par>
                                <p:cTn id="16" presetID="6" presetClass="entr" presetSubtype="32"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ircle(out)">
                                      <p:cBhvr>
                                        <p:cTn id="18" dur="20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32"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circle(out)">
                                      <p:cBhvr>
                                        <p:cTn id="23" dur="2000"/>
                                        <p:tgtEl>
                                          <p:spTgt spid="8"/>
                                        </p:tgtEl>
                                      </p:cBhvr>
                                    </p:animEffect>
                                  </p:childTnLst>
                                </p:cTn>
                              </p:par>
                              <p:par>
                                <p:cTn id="24" presetID="6" presetClass="entr" presetSubtype="32"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circle(out)">
                                      <p:cBhvr>
                                        <p:cTn id="26" dur="20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32"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circle(out)">
                                      <p:cBhvr>
                                        <p:cTn id="31" dur="2000"/>
                                        <p:tgtEl>
                                          <p:spTgt spid="9"/>
                                        </p:tgtEl>
                                      </p:cBhvr>
                                    </p:animEffect>
                                  </p:childTnLst>
                                </p:cTn>
                              </p:par>
                              <p:par>
                                <p:cTn id="32" presetID="6" presetClass="entr" presetSubtype="32"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circle(out)">
                                      <p:cBhvr>
                                        <p:cTn id="34"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91" y="914400"/>
            <a:ext cx="9128809" cy="4572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4" name="Rectangle 3"/>
          <p:cNvSpPr/>
          <p:nvPr/>
        </p:nvSpPr>
        <p:spPr>
          <a:xfrm>
            <a:off x="2499025" y="152400"/>
            <a:ext cx="3569439" cy="1077218"/>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Allocation Functions</a:t>
            </a:r>
          </a:p>
          <a:p>
            <a:pPr algn="ctr"/>
            <a:endParaRPr lang="en-US" sz="3200" dirty="0" smtClean="0">
              <a:ln w="0"/>
              <a:solidFill>
                <a:schemeClr val="accent1"/>
              </a:solidFill>
              <a:effectLst>
                <a:outerShdw blurRad="38100" dist="25400" dir="5400000" algn="ctr" rotWithShape="0">
                  <a:srgbClr val="6E747A">
                    <a:alpha val="43000"/>
                  </a:srgbClr>
                </a:outerShdw>
              </a:effectLst>
            </a:endParaRPr>
          </a:p>
        </p:txBody>
      </p:sp>
      <p:sp>
        <p:nvSpPr>
          <p:cNvPr id="6" name="TextBox 5">
            <a:extLst>
              <a:ext uri="{FF2B5EF4-FFF2-40B4-BE49-F238E27FC236}">
                <a16:creationId xmlns="" xmlns:a16="http://schemas.microsoft.com/office/drawing/2014/main" id="{D0EEEFE7-7C4D-4527-93E5-62E70CCAC6DE}"/>
              </a:ext>
            </a:extLst>
          </p:cNvPr>
          <p:cNvSpPr txBox="1"/>
          <p:nvPr/>
        </p:nvSpPr>
        <p:spPr>
          <a:xfrm>
            <a:off x="152400" y="5638800"/>
            <a:ext cx="8458200" cy="783193"/>
          </a:xfrm>
          <a:prstGeom prst="round2Diag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b="1" dirty="0" smtClean="0">
                <a:solidFill>
                  <a:srgbClr val="4F81BD"/>
                </a:solidFill>
              </a:rPr>
              <a:t>Delete Function</a:t>
            </a:r>
            <a:r>
              <a:rPr lang="en-US" sz="1600" b="1" dirty="0" smtClean="0">
                <a:solidFill>
                  <a:srgbClr val="4F81BD"/>
                </a:solidFill>
              </a:rPr>
              <a:t>: </a:t>
            </a:r>
            <a:r>
              <a:rPr lang="en-US" sz="1200" dirty="0" smtClean="0"/>
              <a:t>This function is used to delete the Allocation Sequences of a Particular Year (The Delete is not a Hard Delete). Two Options are available in this screen</a:t>
            </a:r>
            <a:r>
              <a:rPr lang="en-US" sz="1200" dirty="0"/>
              <a:t>.  </a:t>
            </a:r>
            <a:r>
              <a:rPr lang="en-US" sz="1200" dirty="0" smtClean="0"/>
              <a:t>Range</a:t>
            </a:r>
            <a:r>
              <a:rPr lang="en-US" sz="1200" dirty="0"/>
              <a:t>: This is used to delete a </a:t>
            </a:r>
            <a:r>
              <a:rPr lang="en-US" sz="1200" b="1" dirty="0"/>
              <a:t>range</a:t>
            </a:r>
            <a:r>
              <a:rPr lang="en-US" sz="1200" dirty="0"/>
              <a:t> of Allocation Sequences of a Year.  </a:t>
            </a:r>
            <a:r>
              <a:rPr lang="en-US" sz="1200" dirty="0" smtClean="0"/>
              <a:t>All</a:t>
            </a:r>
            <a:r>
              <a:rPr lang="en-US" sz="1200" dirty="0"/>
              <a:t>: This is used to delete </a:t>
            </a:r>
            <a:r>
              <a:rPr lang="en-US" sz="1200" b="1" dirty="0"/>
              <a:t>all</a:t>
            </a:r>
            <a:r>
              <a:rPr lang="en-US" sz="1200" dirty="0"/>
              <a:t> the Allocation Sequences of a Year.</a:t>
            </a:r>
          </a:p>
        </p:txBody>
      </p:sp>
    </p:spTree>
    <p:extLst>
      <p:ext uri="{BB962C8B-B14F-4D97-AF65-F5344CB8AC3E}">
        <p14:creationId xmlns:p14="http://schemas.microsoft.com/office/powerpoint/2010/main" val="1166378128"/>
      </p:ext>
    </p:extLst>
  </p:cSld>
  <p:clrMapOvr>
    <a:masterClrMapping/>
  </p:clrMapOvr>
  <p:transition spd="med">
    <p:pull/>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14400"/>
            <a:ext cx="9144000" cy="4572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4" name="Rectangle 3"/>
          <p:cNvSpPr/>
          <p:nvPr/>
        </p:nvSpPr>
        <p:spPr>
          <a:xfrm>
            <a:off x="2499025" y="152400"/>
            <a:ext cx="3569439" cy="1077218"/>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Allocation Functions</a:t>
            </a:r>
          </a:p>
          <a:p>
            <a:pPr algn="ctr"/>
            <a:endParaRPr lang="en-US" sz="3200" dirty="0" smtClean="0">
              <a:ln w="0"/>
              <a:solidFill>
                <a:schemeClr val="accent1"/>
              </a:solidFill>
              <a:effectLst>
                <a:outerShdw blurRad="38100" dist="25400" dir="5400000" algn="ctr" rotWithShape="0">
                  <a:srgbClr val="6E747A">
                    <a:alpha val="43000"/>
                  </a:srgbClr>
                </a:outerShdw>
              </a:effectLst>
            </a:endParaRPr>
          </a:p>
        </p:txBody>
      </p:sp>
      <p:sp>
        <p:nvSpPr>
          <p:cNvPr id="6" name="TextBox 5">
            <a:extLst>
              <a:ext uri="{FF2B5EF4-FFF2-40B4-BE49-F238E27FC236}">
                <a16:creationId xmlns="" xmlns:a16="http://schemas.microsoft.com/office/drawing/2014/main" id="{D0EEEFE7-7C4D-4527-93E5-62E70CCAC6DE}"/>
              </a:ext>
            </a:extLst>
          </p:cNvPr>
          <p:cNvSpPr txBox="1"/>
          <p:nvPr/>
        </p:nvSpPr>
        <p:spPr>
          <a:xfrm>
            <a:off x="152400" y="5638800"/>
            <a:ext cx="8458200" cy="578882"/>
          </a:xfrm>
          <a:prstGeom prst="round2Diag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b="1" dirty="0">
                <a:solidFill>
                  <a:srgbClr val="4F81BD"/>
                </a:solidFill>
              </a:rPr>
              <a:t>Copy Function</a:t>
            </a:r>
            <a:r>
              <a:rPr lang="en-US" sz="1600" b="1" dirty="0" smtClean="0">
                <a:solidFill>
                  <a:srgbClr val="4F81BD"/>
                </a:solidFill>
              </a:rPr>
              <a:t>: </a:t>
            </a:r>
            <a:r>
              <a:rPr lang="en-US" sz="1200" dirty="0"/>
              <a:t>This function is used to Copy the Allocation Sequence of a Particular Year. Two Options are available in this screen. </a:t>
            </a:r>
            <a:r>
              <a:rPr lang="en-US" sz="1200" dirty="0" smtClean="0"/>
              <a:t>Range</a:t>
            </a:r>
            <a:r>
              <a:rPr lang="en-US" sz="1200" dirty="0"/>
              <a:t>: This is used to Copy a range of Allocation Sequences of a Year into another Year. </a:t>
            </a:r>
          </a:p>
        </p:txBody>
      </p:sp>
    </p:spTree>
    <p:extLst>
      <p:ext uri="{BB962C8B-B14F-4D97-AF65-F5344CB8AC3E}">
        <p14:creationId xmlns:p14="http://schemas.microsoft.com/office/powerpoint/2010/main" val="2898024743"/>
      </p:ext>
    </p:extLst>
  </p:cSld>
  <p:clrMapOvr>
    <a:masterClrMapping/>
  </p:clrMapOvr>
  <p:transition spd="med">
    <p:pull/>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Slide Number Placeholder 3"/>
          <p:cNvSpPr>
            <a:spLocks noGrp="1"/>
          </p:cNvSpPr>
          <p:nvPr>
            <p:ph type="sldNum" sz="quarter" idx="4294967295"/>
          </p:nvPr>
        </p:nvSpPr>
        <p:spPr>
          <a:xfrm>
            <a:off x="457200" y="6356350"/>
            <a:ext cx="2133600" cy="365125"/>
          </a:xfrm>
          <a:prstGeom prst="rect">
            <a:avLst/>
          </a:prstGeom>
          <a:noFill/>
        </p:spPr>
        <p:txBody>
          <a:bodyPr/>
          <a:lstStyle>
            <a:lvl1pPr>
              <a:defRPr sz="1200" b="1">
                <a:solidFill>
                  <a:schemeClr val="tx1"/>
                </a:solidFill>
                <a:latin typeface="Calibri" pitchFamily="34" charset="0"/>
              </a:defRPr>
            </a:lvl1pPr>
            <a:lvl2pPr marL="742950" indent="-285750">
              <a:defRPr sz="1200" b="1">
                <a:solidFill>
                  <a:schemeClr val="tx1"/>
                </a:solidFill>
                <a:latin typeface="Calibri" pitchFamily="34" charset="0"/>
              </a:defRPr>
            </a:lvl2pPr>
            <a:lvl3pPr marL="1143000" indent="-228600">
              <a:defRPr sz="1200" b="1">
                <a:solidFill>
                  <a:schemeClr val="tx1"/>
                </a:solidFill>
                <a:latin typeface="Calibri" pitchFamily="34" charset="0"/>
              </a:defRPr>
            </a:lvl3pPr>
            <a:lvl4pPr marL="1600200" indent="-228600">
              <a:defRPr sz="1200" b="1">
                <a:solidFill>
                  <a:schemeClr val="tx1"/>
                </a:solidFill>
                <a:latin typeface="Calibri" pitchFamily="34" charset="0"/>
              </a:defRPr>
            </a:lvl4pPr>
            <a:lvl5pPr marL="2057400" indent="-228600">
              <a:defRPr sz="1200" b="1">
                <a:solidFill>
                  <a:schemeClr val="tx1"/>
                </a:solidFill>
                <a:latin typeface="Calibri" pitchFamily="34" charset="0"/>
              </a:defRPr>
            </a:lvl5pPr>
            <a:lvl6pPr marL="2514600" indent="-228600" eaLnBrk="0" fontAlgn="base" hangingPunct="0">
              <a:spcBef>
                <a:spcPct val="0"/>
              </a:spcBef>
              <a:spcAft>
                <a:spcPct val="0"/>
              </a:spcAft>
              <a:defRPr sz="1200" b="1">
                <a:solidFill>
                  <a:schemeClr val="tx1"/>
                </a:solidFill>
                <a:latin typeface="Calibri" pitchFamily="34" charset="0"/>
              </a:defRPr>
            </a:lvl6pPr>
            <a:lvl7pPr marL="2971800" indent="-228600" eaLnBrk="0" fontAlgn="base" hangingPunct="0">
              <a:spcBef>
                <a:spcPct val="0"/>
              </a:spcBef>
              <a:spcAft>
                <a:spcPct val="0"/>
              </a:spcAft>
              <a:defRPr sz="1200" b="1">
                <a:solidFill>
                  <a:schemeClr val="tx1"/>
                </a:solidFill>
                <a:latin typeface="Calibri" pitchFamily="34" charset="0"/>
              </a:defRPr>
            </a:lvl7pPr>
            <a:lvl8pPr marL="3429000" indent="-228600" eaLnBrk="0" fontAlgn="base" hangingPunct="0">
              <a:spcBef>
                <a:spcPct val="0"/>
              </a:spcBef>
              <a:spcAft>
                <a:spcPct val="0"/>
              </a:spcAft>
              <a:defRPr sz="1200" b="1">
                <a:solidFill>
                  <a:schemeClr val="tx1"/>
                </a:solidFill>
                <a:latin typeface="Calibri" pitchFamily="34" charset="0"/>
              </a:defRPr>
            </a:lvl8pPr>
            <a:lvl9pPr marL="3886200" indent="-228600" eaLnBrk="0" fontAlgn="base" hangingPunct="0">
              <a:spcBef>
                <a:spcPct val="0"/>
              </a:spcBef>
              <a:spcAft>
                <a:spcPct val="0"/>
              </a:spcAft>
              <a:defRPr sz="1200" b="1">
                <a:solidFill>
                  <a:schemeClr val="tx1"/>
                </a:solidFill>
                <a:latin typeface="Calibri" pitchFamily="34" charset="0"/>
              </a:defRPr>
            </a:lvl9pPr>
          </a:lstStyle>
          <a:p>
            <a:r>
              <a:rPr lang="en-US" sz="1400" smtClean="0">
                <a:solidFill>
                  <a:schemeClr val="bg1"/>
                </a:solidFill>
              </a:rPr>
              <a:t>Page </a:t>
            </a:r>
            <a:fld id="{509EB7E3-F72B-477A-9437-C972BEA747F7}" type="slidenum">
              <a:rPr lang="en-US" sz="1400" smtClean="0">
                <a:solidFill>
                  <a:schemeClr val="bg1"/>
                </a:solidFill>
              </a:rPr>
              <a:pPr/>
              <a:t>152</a:t>
            </a:fld>
            <a:endParaRPr lang="en-US" sz="1400" smtClean="0">
              <a:solidFill>
                <a:schemeClr val="bg1"/>
              </a:solidFill>
            </a:endParaRPr>
          </a:p>
        </p:txBody>
      </p:sp>
      <p:sp>
        <p:nvSpPr>
          <p:cNvPr id="459780" name="Title 1"/>
          <p:cNvSpPr>
            <a:spLocks/>
          </p:cNvSpPr>
          <p:nvPr/>
        </p:nvSpPr>
        <p:spPr bwMode="auto">
          <a:xfrm>
            <a:off x="381000" y="685800"/>
            <a:ext cx="13716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eaLnBrk="1" hangingPunct="1"/>
            <a:endParaRPr lang="en-US" sz="3200" dirty="0">
              <a:solidFill>
                <a:srgbClr val="B3131D"/>
              </a:solidFill>
              <a:latin typeface="Garamond"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179512"/>
            <a:ext cx="7391400" cy="5150712"/>
          </a:xfrm>
          <a:prstGeom prst="rect">
            <a:avLst/>
          </a:prstGeom>
        </p:spPr>
      </p:pic>
    </p:spTree>
    <p:extLst>
      <p:ext uri="{BB962C8B-B14F-4D97-AF65-F5344CB8AC3E}">
        <p14:creationId xmlns:p14="http://schemas.microsoft.com/office/powerpoint/2010/main" val="35849282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3987" y="762000"/>
            <a:ext cx="5656037" cy="1661993"/>
          </a:xfrm>
          <a:prstGeom prst="rect">
            <a:avLst/>
          </a:prstGeom>
          <a:noFill/>
        </p:spPr>
        <p:txBody>
          <a:bodyPr wrap="none" lIns="91440" tIns="45720" rIns="91440" bIns="45720">
            <a:spAutoFit/>
          </a:bodyPr>
          <a:lstStyle/>
          <a:p>
            <a:pPr algn="ctr"/>
            <a:r>
              <a:rPr lang="en-US" sz="4800" dirty="0" smtClean="0">
                <a:ln w="0"/>
                <a:solidFill>
                  <a:schemeClr val="accent1"/>
                </a:solidFill>
                <a:effectLst>
                  <a:outerShdw blurRad="38100" dist="25400" dir="5400000" algn="ctr" rotWithShape="0">
                    <a:srgbClr val="6E747A">
                      <a:alpha val="43000"/>
                    </a:srgbClr>
                  </a:outerShdw>
                </a:effectLst>
              </a:rPr>
              <a:t>Funds Transfer Pricing</a:t>
            </a:r>
            <a:endParaRPr lang="en-US" sz="4800" b="0" cap="none" spc="0" dirty="0" smtClean="0">
              <a:ln w="0"/>
              <a:solidFill>
                <a:schemeClr val="accent1"/>
              </a:solidFill>
              <a:effectLst>
                <a:outerShdw blurRad="38100" dist="25400" dir="5400000" algn="ctr" rotWithShape="0">
                  <a:srgbClr val="6E747A">
                    <a:alpha val="43000"/>
                  </a:srgbClr>
                </a:outerShdw>
              </a:effectLst>
            </a:endParaRPr>
          </a:p>
          <a:p>
            <a:pPr algn="ctr"/>
            <a:endParaRPr lang="en-US" sz="5400" b="0" cap="none" spc="0" dirty="0" smtClean="0">
              <a:ln w="0"/>
              <a:solidFill>
                <a:schemeClr val="accent1"/>
              </a:solidFill>
              <a:effectLst>
                <a:outerShdw blurRad="38100" dist="25400" dir="5400000" algn="ctr" rotWithShape="0">
                  <a:srgbClr val="6E747A">
                    <a:alpha val="43000"/>
                  </a:srgbClr>
                </a:outerShdw>
              </a:effectLst>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1676400"/>
            <a:ext cx="8686799" cy="4572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4325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14400"/>
            <a:ext cx="9144000" cy="433298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4" name="Rectangle 3"/>
          <p:cNvSpPr/>
          <p:nvPr/>
        </p:nvSpPr>
        <p:spPr>
          <a:xfrm>
            <a:off x="3271383" y="152400"/>
            <a:ext cx="2024721" cy="1077218"/>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Pool Codes</a:t>
            </a:r>
          </a:p>
          <a:p>
            <a:pPr algn="ctr"/>
            <a:endParaRPr lang="en-US" sz="3200" dirty="0" smtClean="0">
              <a:ln w="0"/>
              <a:solidFill>
                <a:schemeClr val="accent1"/>
              </a:solidFill>
              <a:effectLst>
                <a:outerShdw blurRad="38100" dist="25400" dir="5400000" algn="ctr" rotWithShape="0">
                  <a:srgbClr val="6E747A">
                    <a:alpha val="43000"/>
                  </a:srgbClr>
                </a:outerShdw>
              </a:effectLst>
            </a:endParaRPr>
          </a:p>
        </p:txBody>
      </p:sp>
      <p:sp>
        <p:nvSpPr>
          <p:cNvPr id="6" name="TextBox 5">
            <a:extLst>
              <a:ext uri="{FF2B5EF4-FFF2-40B4-BE49-F238E27FC236}">
                <a16:creationId xmlns="" xmlns:a16="http://schemas.microsoft.com/office/drawing/2014/main" id="{D0EEEFE7-7C4D-4527-93E5-62E70CCAC6DE}"/>
              </a:ext>
            </a:extLst>
          </p:cNvPr>
          <p:cNvSpPr txBox="1"/>
          <p:nvPr/>
        </p:nvSpPr>
        <p:spPr>
          <a:xfrm>
            <a:off x="152400" y="5486400"/>
            <a:ext cx="8458200" cy="374571"/>
          </a:xfrm>
          <a:prstGeom prst="round2Diag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b="1" dirty="0" smtClean="0">
                <a:solidFill>
                  <a:srgbClr val="4F81BD"/>
                </a:solidFill>
              </a:rPr>
              <a:t>Pool Codes</a:t>
            </a:r>
            <a:r>
              <a:rPr lang="en-US" sz="1600" b="1" dirty="0" smtClean="0">
                <a:solidFill>
                  <a:srgbClr val="4F81BD"/>
                </a:solidFill>
              </a:rPr>
              <a:t>: </a:t>
            </a:r>
            <a:r>
              <a:rPr lang="en-US" sz="1200" dirty="0"/>
              <a:t>This </a:t>
            </a:r>
            <a:r>
              <a:rPr lang="en-US" sz="1200" dirty="0" smtClean="0"/>
              <a:t>screen is used to add or modify the new or existing pool code. </a:t>
            </a:r>
            <a:endParaRPr lang="en-US" sz="1200" dirty="0"/>
          </a:p>
        </p:txBody>
      </p:sp>
    </p:spTree>
    <p:extLst>
      <p:ext uri="{BB962C8B-B14F-4D97-AF65-F5344CB8AC3E}">
        <p14:creationId xmlns:p14="http://schemas.microsoft.com/office/powerpoint/2010/main" val="23251084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1" y="914401"/>
            <a:ext cx="9144000" cy="4648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Rectangle 4"/>
          <p:cNvSpPr/>
          <p:nvPr/>
        </p:nvSpPr>
        <p:spPr>
          <a:xfrm>
            <a:off x="3420365" y="152400"/>
            <a:ext cx="1726756" cy="1077218"/>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GL Codes</a:t>
            </a:r>
          </a:p>
          <a:p>
            <a:pPr algn="ctr"/>
            <a:endParaRPr lang="en-US" sz="3200" dirty="0" smtClean="0">
              <a:ln w="0"/>
              <a:solidFill>
                <a:schemeClr val="accent1"/>
              </a:solidFill>
              <a:effectLst>
                <a:outerShdw blurRad="38100" dist="25400" dir="5400000" algn="ctr" rotWithShape="0">
                  <a:srgbClr val="6E747A">
                    <a:alpha val="43000"/>
                  </a:srgbClr>
                </a:outerShdw>
              </a:effectLst>
            </a:endParaRPr>
          </a:p>
        </p:txBody>
      </p:sp>
      <p:sp>
        <p:nvSpPr>
          <p:cNvPr id="6" name="TextBox 5">
            <a:extLst>
              <a:ext uri="{FF2B5EF4-FFF2-40B4-BE49-F238E27FC236}">
                <a16:creationId xmlns="" xmlns:a16="http://schemas.microsoft.com/office/drawing/2014/main" id="{D0EEEFE7-7C4D-4527-93E5-62E70CCAC6DE}"/>
              </a:ext>
            </a:extLst>
          </p:cNvPr>
          <p:cNvSpPr txBox="1"/>
          <p:nvPr/>
        </p:nvSpPr>
        <p:spPr>
          <a:xfrm>
            <a:off x="152400" y="5715000"/>
            <a:ext cx="8458200" cy="578882"/>
          </a:xfrm>
          <a:prstGeom prst="round2Diag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b="1" dirty="0" smtClean="0">
                <a:solidFill>
                  <a:srgbClr val="4F81BD"/>
                </a:solidFill>
              </a:rPr>
              <a:t>Pool Codes</a:t>
            </a:r>
            <a:r>
              <a:rPr lang="en-US" sz="1600" b="1" dirty="0" smtClean="0">
                <a:solidFill>
                  <a:srgbClr val="4F81BD"/>
                </a:solidFill>
              </a:rPr>
              <a:t>: </a:t>
            </a:r>
            <a:r>
              <a:rPr lang="en-US" sz="1200" dirty="0" smtClean="0"/>
              <a:t>The pool code maintained in the pool codes screen is to be maintained for each GL. The FTP will be calculated only for the GLs for which pool code is maintained in the GL_Codes screen. </a:t>
            </a:r>
            <a:endParaRPr lang="en-US" sz="1200" dirty="0"/>
          </a:p>
        </p:txBody>
      </p:sp>
      <p:sp>
        <p:nvSpPr>
          <p:cNvPr id="2" name="Down Arrow 1"/>
          <p:cNvSpPr/>
          <p:nvPr/>
        </p:nvSpPr>
        <p:spPr>
          <a:xfrm>
            <a:off x="533400" y="3962400"/>
            <a:ext cx="1524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35646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90600"/>
            <a:ext cx="9144000" cy="44958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4" name="Rectangle 3"/>
          <p:cNvSpPr/>
          <p:nvPr/>
        </p:nvSpPr>
        <p:spPr>
          <a:xfrm>
            <a:off x="3322776" y="152400"/>
            <a:ext cx="1921936" cy="584775"/>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Pool Rates</a:t>
            </a:r>
          </a:p>
        </p:txBody>
      </p:sp>
      <p:sp>
        <p:nvSpPr>
          <p:cNvPr id="6" name="TextBox 5">
            <a:extLst>
              <a:ext uri="{FF2B5EF4-FFF2-40B4-BE49-F238E27FC236}">
                <a16:creationId xmlns="" xmlns:a16="http://schemas.microsoft.com/office/drawing/2014/main" id="{D0EEEFE7-7C4D-4527-93E5-62E70CCAC6DE}"/>
              </a:ext>
            </a:extLst>
          </p:cNvPr>
          <p:cNvSpPr txBox="1"/>
          <p:nvPr/>
        </p:nvSpPr>
        <p:spPr>
          <a:xfrm>
            <a:off x="152400" y="5715000"/>
            <a:ext cx="8458200" cy="578882"/>
          </a:xfrm>
          <a:prstGeom prst="round2Diag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b="1" dirty="0" smtClean="0">
                <a:solidFill>
                  <a:srgbClr val="4F81BD"/>
                </a:solidFill>
              </a:rPr>
              <a:t>Pool Rates</a:t>
            </a:r>
            <a:r>
              <a:rPr lang="en-US" sz="1600" b="1" dirty="0" smtClean="0">
                <a:solidFill>
                  <a:srgbClr val="4F81BD"/>
                </a:solidFill>
              </a:rPr>
              <a:t>: </a:t>
            </a:r>
            <a:r>
              <a:rPr lang="en-US" sz="1200" dirty="0" smtClean="0"/>
              <a:t>The debit and credit pool rates are maintained on this screen for the pool code already created and mapped to the respective GLs. The rate is maintained for each pool code and for each currency. </a:t>
            </a:r>
            <a:endParaRPr lang="en-US" sz="1200" dirty="0"/>
          </a:p>
        </p:txBody>
      </p:sp>
      <p:sp>
        <p:nvSpPr>
          <p:cNvPr id="2" name="Up Arrow 1"/>
          <p:cNvSpPr/>
          <p:nvPr/>
        </p:nvSpPr>
        <p:spPr>
          <a:xfrm>
            <a:off x="3886200" y="3124200"/>
            <a:ext cx="152400" cy="2286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Up Arrow 6"/>
          <p:cNvSpPr/>
          <p:nvPr/>
        </p:nvSpPr>
        <p:spPr>
          <a:xfrm>
            <a:off x="5791200" y="3124200"/>
            <a:ext cx="152400" cy="2286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p:cNvSpPr/>
          <p:nvPr/>
        </p:nvSpPr>
        <p:spPr>
          <a:xfrm>
            <a:off x="762000" y="3124200"/>
            <a:ext cx="152400" cy="2286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2461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Slide Number Placeholder 3"/>
          <p:cNvSpPr>
            <a:spLocks noGrp="1"/>
          </p:cNvSpPr>
          <p:nvPr>
            <p:ph type="sldNum" sz="quarter" idx="4294967295"/>
          </p:nvPr>
        </p:nvSpPr>
        <p:spPr>
          <a:xfrm>
            <a:off x="457200" y="6356350"/>
            <a:ext cx="2133600" cy="365125"/>
          </a:xfrm>
          <a:prstGeom prst="rect">
            <a:avLst/>
          </a:prstGeom>
          <a:noFill/>
        </p:spPr>
        <p:txBody>
          <a:bodyPr/>
          <a:lstStyle>
            <a:lvl1pPr>
              <a:defRPr sz="1200" b="1">
                <a:solidFill>
                  <a:schemeClr val="tx1"/>
                </a:solidFill>
                <a:latin typeface="Calibri" pitchFamily="34" charset="0"/>
              </a:defRPr>
            </a:lvl1pPr>
            <a:lvl2pPr marL="742950" indent="-285750">
              <a:defRPr sz="1200" b="1">
                <a:solidFill>
                  <a:schemeClr val="tx1"/>
                </a:solidFill>
                <a:latin typeface="Calibri" pitchFamily="34" charset="0"/>
              </a:defRPr>
            </a:lvl2pPr>
            <a:lvl3pPr marL="1143000" indent="-228600">
              <a:defRPr sz="1200" b="1">
                <a:solidFill>
                  <a:schemeClr val="tx1"/>
                </a:solidFill>
                <a:latin typeface="Calibri" pitchFamily="34" charset="0"/>
              </a:defRPr>
            </a:lvl3pPr>
            <a:lvl4pPr marL="1600200" indent="-228600">
              <a:defRPr sz="1200" b="1">
                <a:solidFill>
                  <a:schemeClr val="tx1"/>
                </a:solidFill>
                <a:latin typeface="Calibri" pitchFamily="34" charset="0"/>
              </a:defRPr>
            </a:lvl4pPr>
            <a:lvl5pPr marL="2057400" indent="-228600">
              <a:defRPr sz="1200" b="1">
                <a:solidFill>
                  <a:schemeClr val="tx1"/>
                </a:solidFill>
                <a:latin typeface="Calibri" pitchFamily="34" charset="0"/>
              </a:defRPr>
            </a:lvl5pPr>
            <a:lvl6pPr marL="2514600" indent="-228600" eaLnBrk="0" fontAlgn="base" hangingPunct="0">
              <a:spcBef>
                <a:spcPct val="0"/>
              </a:spcBef>
              <a:spcAft>
                <a:spcPct val="0"/>
              </a:spcAft>
              <a:defRPr sz="1200" b="1">
                <a:solidFill>
                  <a:schemeClr val="tx1"/>
                </a:solidFill>
                <a:latin typeface="Calibri" pitchFamily="34" charset="0"/>
              </a:defRPr>
            </a:lvl6pPr>
            <a:lvl7pPr marL="2971800" indent="-228600" eaLnBrk="0" fontAlgn="base" hangingPunct="0">
              <a:spcBef>
                <a:spcPct val="0"/>
              </a:spcBef>
              <a:spcAft>
                <a:spcPct val="0"/>
              </a:spcAft>
              <a:defRPr sz="1200" b="1">
                <a:solidFill>
                  <a:schemeClr val="tx1"/>
                </a:solidFill>
                <a:latin typeface="Calibri" pitchFamily="34" charset="0"/>
              </a:defRPr>
            </a:lvl7pPr>
            <a:lvl8pPr marL="3429000" indent="-228600" eaLnBrk="0" fontAlgn="base" hangingPunct="0">
              <a:spcBef>
                <a:spcPct val="0"/>
              </a:spcBef>
              <a:spcAft>
                <a:spcPct val="0"/>
              </a:spcAft>
              <a:defRPr sz="1200" b="1">
                <a:solidFill>
                  <a:schemeClr val="tx1"/>
                </a:solidFill>
                <a:latin typeface="Calibri" pitchFamily="34" charset="0"/>
              </a:defRPr>
            </a:lvl8pPr>
            <a:lvl9pPr marL="3886200" indent="-228600" eaLnBrk="0" fontAlgn="base" hangingPunct="0">
              <a:spcBef>
                <a:spcPct val="0"/>
              </a:spcBef>
              <a:spcAft>
                <a:spcPct val="0"/>
              </a:spcAft>
              <a:defRPr sz="1200" b="1">
                <a:solidFill>
                  <a:schemeClr val="tx1"/>
                </a:solidFill>
                <a:latin typeface="Calibri" pitchFamily="34" charset="0"/>
              </a:defRPr>
            </a:lvl9pPr>
          </a:lstStyle>
          <a:p>
            <a:r>
              <a:rPr lang="en-US" sz="1400" smtClean="0">
                <a:solidFill>
                  <a:schemeClr val="bg1"/>
                </a:solidFill>
              </a:rPr>
              <a:t>Page </a:t>
            </a:r>
            <a:fld id="{509EB7E3-F72B-477A-9437-C972BEA747F7}" type="slidenum">
              <a:rPr lang="en-US" sz="1400" smtClean="0">
                <a:solidFill>
                  <a:schemeClr val="bg1"/>
                </a:solidFill>
              </a:rPr>
              <a:pPr/>
              <a:t>157</a:t>
            </a:fld>
            <a:endParaRPr lang="en-US" sz="1400" smtClean="0">
              <a:solidFill>
                <a:schemeClr val="bg1"/>
              </a:solidFill>
            </a:endParaRPr>
          </a:p>
        </p:txBody>
      </p:sp>
      <p:sp>
        <p:nvSpPr>
          <p:cNvPr id="459780" name="Title 1"/>
          <p:cNvSpPr>
            <a:spLocks/>
          </p:cNvSpPr>
          <p:nvPr/>
        </p:nvSpPr>
        <p:spPr bwMode="auto">
          <a:xfrm>
            <a:off x="381000" y="685800"/>
            <a:ext cx="13716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eaLnBrk="1" hangingPunct="1"/>
            <a:endParaRPr lang="en-US" sz="3200" dirty="0">
              <a:solidFill>
                <a:srgbClr val="B3131D"/>
              </a:solidFill>
              <a:latin typeface="Garamond"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179512"/>
            <a:ext cx="7391400" cy="5150712"/>
          </a:xfrm>
          <a:prstGeom prst="rect">
            <a:avLst/>
          </a:prstGeom>
        </p:spPr>
      </p:pic>
    </p:spTree>
    <p:extLst>
      <p:ext uri="{BB962C8B-B14F-4D97-AF65-F5344CB8AC3E}">
        <p14:creationId xmlns:p14="http://schemas.microsoft.com/office/powerpoint/2010/main" val="32926212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15413" y="762000"/>
            <a:ext cx="6913175" cy="1846659"/>
          </a:xfrm>
          <a:prstGeom prst="rect">
            <a:avLst/>
          </a:prstGeom>
          <a:noFill/>
        </p:spPr>
        <p:txBody>
          <a:bodyPr wrap="none" lIns="91440" tIns="45720" rIns="91440" bIns="45720">
            <a:spAutoFit/>
          </a:bodyPr>
          <a:lstStyle/>
          <a:p>
            <a:pPr algn="ctr"/>
            <a:r>
              <a:rPr lang="en-US" sz="6000" dirty="0" smtClean="0">
                <a:ln w="0"/>
                <a:solidFill>
                  <a:schemeClr val="accent1"/>
                </a:solidFill>
                <a:effectLst>
                  <a:outerShdw blurRad="38100" dist="25400" dir="5400000" algn="ctr" rotWithShape="0">
                    <a:srgbClr val="6E747A">
                      <a:alpha val="43000"/>
                    </a:srgbClr>
                  </a:outerShdw>
                </a:effectLst>
              </a:rPr>
              <a:t>Budgeting &amp; Planning</a:t>
            </a:r>
            <a:endParaRPr lang="en-US" sz="6000" b="0" cap="none" spc="0" dirty="0" smtClean="0">
              <a:ln w="0"/>
              <a:solidFill>
                <a:schemeClr val="accent1"/>
              </a:solidFill>
              <a:effectLst>
                <a:outerShdw blurRad="38100" dist="25400" dir="5400000" algn="ctr" rotWithShape="0">
                  <a:srgbClr val="6E747A">
                    <a:alpha val="43000"/>
                  </a:srgbClr>
                </a:outerShdw>
              </a:effectLst>
            </a:endParaRPr>
          </a:p>
          <a:p>
            <a:pPr algn="ctr"/>
            <a:endParaRPr lang="en-US" sz="5400" b="0" cap="none" spc="0" dirty="0" smtClean="0">
              <a:ln w="0"/>
              <a:solidFill>
                <a:schemeClr val="accent1"/>
              </a:solidFill>
              <a:effectLst>
                <a:outerShdw blurRad="38100" dist="25400" dir="5400000" algn="ctr" rotWithShape="0">
                  <a:srgbClr val="6E747A">
                    <a:alpha val="43000"/>
                  </a:srgbClr>
                </a:outerShdw>
              </a:effectLst>
            </a:endParaRPr>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200" y="1752600"/>
            <a:ext cx="8991600" cy="4876800"/>
          </a:xfrm>
        </p:spPr>
      </p:pic>
    </p:spTree>
    <p:extLst>
      <p:ext uri="{BB962C8B-B14F-4D97-AF65-F5344CB8AC3E}">
        <p14:creationId xmlns:p14="http://schemas.microsoft.com/office/powerpoint/2010/main" val="10632656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6705600" cy="609600"/>
          </a:xfrm>
        </p:spPr>
        <p:txBody>
          <a:bodyPr>
            <a:normAutofit/>
          </a:bodyPr>
          <a:lstStyle/>
          <a:p>
            <a:pPr algn="l"/>
            <a:r>
              <a:rPr lang="en-GB" sz="3200" b="1" dirty="0" smtClean="0">
                <a:solidFill>
                  <a:srgbClr val="800000"/>
                </a:solidFill>
                <a:latin typeface="Arial"/>
                <a:cs typeface="Arial"/>
              </a:rPr>
              <a:t>Topics</a:t>
            </a:r>
            <a:endParaRPr lang="en-GB" sz="3200" b="1" dirty="0">
              <a:solidFill>
                <a:srgbClr val="800000"/>
              </a:solidFill>
              <a:latin typeface="Arial"/>
              <a:cs typeface="Arial"/>
            </a:endParaRPr>
          </a:p>
        </p:txBody>
      </p:sp>
      <p:sp>
        <p:nvSpPr>
          <p:cNvPr id="3" name="Content Placeholder 2"/>
          <p:cNvSpPr>
            <a:spLocks noGrp="1"/>
          </p:cNvSpPr>
          <p:nvPr>
            <p:ph idx="1"/>
          </p:nvPr>
        </p:nvSpPr>
        <p:spPr/>
        <p:txBody>
          <a:bodyPr/>
          <a:lstStyle/>
          <a:p>
            <a:r>
              <a:rPr lang="en-GB" sz="1600" dirty="0" smtClean="0"/>
              <a:t>Planning and Budgeting –Introduction</a:t>
            </a:r>
          </a:p>
          <a:p>
            <a:r>
              <a:rPr lang="en-GB" sz="1600" dirty="0" smtClean="0"/>
              <a:t>Planning process </a:t>
            </a:r>
            <a:r>
              <a:rPr lang="en-GB" sz="1600" dirty="0" smtClean="0"/>
              <a:t>steps</a:t>
            </a:r>
            <a:endParaRPr lang="en-GB" sz="1600" dirty="0" smtClean="0"/>
          </a:p>
          <a:p>
            <a:pPr marL="0" indent="0">
              <a:buNone/>
            </a:pPr>
            <a:r>
              <a:rPr lang="en-GB" sz="1600" dirty="0" smtClean="0"/>
              <a:t>        - Planning configuration</a:t>
            </a:r>
          </a:p>
          <a:p>
            <a:pPr marL="0" indent="0">
              <a:buNone/>
            </a:pPr>
            <a:r>
              <a:rPr lang="en-GB" sz="1600" dirty="0"/>
              <a:t> </a:t>
            </a:r>
            <a:r>
              <a:rPr lang="en-GB" sz="1600" dirty="0" smtClean="0"/>
              <a:t>       - Budget Data Entry in Vision Planning screen</a:t>
            </a:r>
          </a:p>
          <a:p>
            <a:pPr marL="0" indent="0">
              <a:buNone/>
            </a:pPr>
            <a:r>
              <a:rPr lang="en-GB" sz="1600" dirty="0"/>
              <a:t> </a:t>
            </a:r>
            <a:r>
              <a:rPr lang="en-GB" sz="1600" dirty="0" smtClean="0"/>
              <a:t>       - Capex Ledger</a:t>
            </a:r>
          </a:p>
          <a:p>
            <a:pPr marL="0" indent="0">
              <a:buNone/>
            </a:pPr>
            <a:r>
              <a:rPr lang="en-GB" sz="1600" dirty="0"/>
              <a:t> </a:t>
            </a:r>
            <a:r>
              <a:rPr lang="en-GB" sz="1600" dirty="0" smtClean="0"/>
              <a:t>       - HR Ledger</a:t>
            </a:r>
          </a:p>
          <a:p>
            <a:pPr marL="0" indent="0">
              <a:buNone/>
            </a:pPr>
            <a:endParaRPr lang="en-GB" sz="1600" dirty="0" smtClean="0"/>
          </a:p>
          <a:p>
            <a:endParaRPr lang="en-GB" sz="2400" dirty="0" smtClean="0"/>
          </a:p>
          <a:p>
            <a:endParaRPr lang="en-GB" sz="2800" dirty="0" smtClean="0"/>
          </a:p>
          <a:p>
            <a:endParaRPr lang="en-GB" sz="2800" dirty="0" smtClean="0"/>
          </a:p>
          <a:p>
            <a:endParaRPr lang="en-GB" sz="2800" dirty="0" smtClean="0"/>
          </a:p>
          <a:p>
            <a:endParaRPr lang="en-GB" dirty="0" smtClean="0"/>
          </a:p>
          <a:p>
            <a:pPr marL="0" indent="0">
              <a:buNone/>
            </a:pPr>
            <a:endParaRPr lang="en-GB"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sp>
        <p:nvSpPr>
          <p:cNvPr id="5" name="Rectangle 4"/>
          <p:cNvSpPr/>
          <p:nvPr/>
        </p:nvSpPr>
        <p:spPr>
          <a:xfrm>
            <a:off x="2462256" y="130750"/>
            <a:ext cx="4219488" cy="646331"/>
          </a:xfrm>
          <a:prstGeom prst="rect">
            <a:avLst/>
          </a:prstGeom>
          <a:noFill/>
        </p:spPr>
        <p:txBody>
          <a:bodyPr wrap="none" lIns="91440" tIns="45720" rIns="91440" bIns="45720">
            <a:spAutoFit/>
          </a:bodyPr>
          <a:lstStyle/>
          <a:p>
            <a:pPr algn="ctr"/>
            <a:r>
              <a:rPr lang="en-US" sz="3600" dirty="0" smtClean="0">
                <a:ln w="0"/>
                <a:solidFill>
                  <a:schemeClr val="accent1"/>
                </a:solidFill>
                <a:effectLst>
                  <a:outerShdw blurRad="38100" dist="25400" dir="5400000" algn="ctr" rotWithShape="0">
                    <a:srgbClr val="6E747A">
                      <a:alpha val="43000"/>
                    </a:srgbClr>
                  </a:outerShdw>
                </a:effectLst>
              </a:rPr>
              <a:t>Budgeting &amp; Planning</a:t>
            </a:r>
            <a:endParaRPr lang="en-US" sz="3600" b="0" cap="none" spc="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956339770"/>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16" y="914400"/>
            <a:ext cx="9144000" cy="57150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Rectangle 4"/>
          <p:cNvSpPr/>
          <p:nvPr/>
        </p:nvSpPr>
        <p:spPr>
          <a:xfrm>
            <a:off x="2937585" y="152400"/>
            <a:ext cx="2751074" cy="584775"/>
          </a:xfrm>
          <a:prstGeom prst="rect">
            <a:avLst/>
          </a:prstGeom>
          <a:noFill/>
        </p:spPr>
        <p:txBody>
          <a:bodyPr wrap="none" lIns="91440" tIns="45720" rIns="91440" bIns="45720">
            <a:spAutoFit/>
          </a:bodyPr>
          <a:lstStyle/>
          <a:p>
            <a:pPr algn="ctr"/>
            <a:r>
              <a:rPr lang="en-US" sz="3200" b="0" cap="none" spc="0" dirty="0" smtClean="0">
                <a:ln w="0"/>
                <a:solidFill>
                  <a:schemeClr val="accent1"/>
                </a:solidFill>
                <a:effectLst>
                  <a:outerShdw blurRad="38100" dist="25400" dir="5400000" algn="ctr" rotWithShape="0">
                    <a:srgbClr val="6E747A">
                      <a:alpha val="43000"/>
                    </a:srgbClr>
                  </a:outerShdw>
                </a:effectLst>
              </a:rPr>
              <a:t>Vision Modules</a:t>
            </a:r>
            <a:endParaRPr lang="en-US" sz="3200" dirty="0">
              <a:ln w="0"/>
              <a:solidFill>
                <a:schemeClr val="accent1"/>
              </a:solidFill>
              <a:effectLst>
                <a:outerShdw blurRad="38100" dist="25400" dir="5400000" algn="ctr" rotWithShape="0">
                  <a:srgbClr val="6E747A">
                    <a:alpha val="43000"/>
                  </a:srgbClr>
                </a:outerShdw>
              </a:effectLst>
            </a:endParaRPr>
          </a:p>
        </p:txBody>
      </p:sp>
      <p:sp>
        <p:nvSpPr>
          <p:cNvPr id="6" name="Google Shape;287;p30"/>
          <p:cNvSpPr/>
          <p:nvPr/>
        </p:nvSpPr>
        <p:spPr>
          <a:xfrm>
            <a:off x="2131262" y="1978146"/>
            <a:ext cx="1676400" cy="533400"/>
          </a:xfrm>
          <a:prstGeom prst="chevron">
            <a:avLst>
              <a:gd name="adj" fmla="val 50000"/>
            </a:avLst>
          </a:prstGeom>
          <a:solidFill>
            <a:schemeClr val="tx2">
              <a:lumMod val="75000"/>
            </a:schemeClr>
          </a:solidFill>
          <a:ln>
            <a:noFill/>
          </a:ln>
          <a:effectLst>
            <a:outerShdw blurRad="50800" dist="38100" dir="13500000" algn="b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 sz="1400" dirty="0">
                <a:solidFill>
                  <a:schemeClr val="bg2"/>
                </a:solidFill>
                <a:sym typeface="Barlow"/>
              </a:rPr>
              <a:t>Budget &amp; </a:t>
            </a:r>
            <a:r>
              <a:rPr lang="en" sz="1400" dirty="0" smtClean="0">
                <a:solidFill>
                  <a:schemeClr val="bg2"/>
                </a:solidFill>
                <a:sym typeface="Barlow"/>
              </a:rPr>
              <a:t>Forecast</a:t>
            </a:r>
            <a:endParaRPr sz="1400" dirty="0">
              <a:solidFill>
                <a:schemeClr val="bg2"/>
              </a:solidFill>
              <a:sym typeface="Barlow"/>
            </a:endParaRPr>
          </a:p>
        </p:txBody>
      </p:sp>
      <p:sp>
        <p:nvSpPr>
          <p:cNvPr id="7" name="Google Shape;287;p30"/>
          <p:cNvSpPr/>
          <p:nvPr/>
        </p:nvSpPr>
        <p:spPr>
          <a:xfrm>
            <a:off x="3669186" y="1986904"/>
            <a:ext cx="1698172" cy="533400"/>
          </a:xfrm>
          <a:prstGeom prst="chevron">
            <a:avLst>
              <a:gd name="adj" fmla="val 50000"/>
            </a:avLst>
          </a:prstGeom>
          <a:solidFill>
            <a:schemeClr val="tx2">
              <a:lumMod val="75000"/>
            </a:schemeClr>
          </a:solidFill>
          <a:ln>
            <a:noFill/>
          </a:ln>
          <a:effectLst>
            <a:outerShdw blurRad="50800" dist="38100" dir="13500000" algn="b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 sz="1400" dirty="0">
                <a:solidFill>
                  <a:schemeClr val="bg2"/>
                </a:solidFill>
                <a:sym typeface="Barlow"/>
              </a:rPr>
              <a:t>Forecast Delete Func</a:t>
            </a:r>
            <a:endParaRPr sz="1400" dirty="0">
              <a:solidFill>
                <a:schemeClr val="bg2"/>
              </a:solidFill>
              <a:sym typeface="Barlow"/>
            </a:endParaRPr>
          </a:p>
        </p:txBody>
      </p:sp>
      <p:sp>
        <p:nvSpPr>
          <p:cNvPr id="8" name="Google Shape;287;p30"/>
          <p:cNvSpPr/>
          <p:nvPr/>
        </p:nvSpPr>
        <p:spPr>
          <a:xfrm>
            <a:off x="5190785" y="1995662"/>
            <a:ext cx="1714497" cy="533400"/>
          </a:xfrm>
          <a:prstGeom prst="chevron">
            <a:avLst>
              <a:gd name="adj" fmla="val 50000"/>
            </a:avLst>
          </a:prstGeom>
          <a:solidFill>
            <a:schemeClr val="tx2">
              <a:lumMod val="75000"/>
            </a:schemeClr>
          </a:solidFill>
          <a:ln>
            <a:noFill/>
          </a:ln>
          <a:effectLst>
            <a:outerShdw blurRad="50800" dist="38100" dir="13500000" algn="b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 sz="1400" dirty="0">
                <a:solidFill>
                  <a:schemeClr val="bg2"/>
                </a:solidFill>
                <a:sym typeface="Barlow"/>
              </a:rPr>
              <a:t>Forecast Input Ctrl</a:t>
            </a:r>
            <a:endParaRPr sz="1400" dirty="0">
              <a:solidFill>
                <a:schemeClr val="bg2"/>
              </a:solidFill>
              <a:sym typeface="Barlow"/>
            </a:endParaRPr>
          </a:p>
        </p:txBody>
      </p:sp>
      <p:sp>
        <p:nvSpPr>
          <p:cNvPr id="9" name="Google Shape;287;p30"/>
          <p:cNvSpPr/>
          <p:nvPr/>
        </p:nvSpPr>
        <p:spPr>
          <a:xfrm>
            <a:off x="6743697" y="1995662"/>
            <a:ext cx="1638303" cy="533400"/>
          </a:xfrm>
          <a:prstGeom prst="chevron">
            <a:avLst>
              <a:gd name="adj" fmla="val 50000"/>
            </a:avLst>
          </a:prstGeom>
          <a:solidFill>
            <a:schemeClr val="tx2">
              <a:lumMod val="75000"/>
            </a:schemeClr>
          </a:solidFill>
          <a:ln>
            <a:noFill/>
          </a:ln>
          <a:effectLst>
            <a:outerShdw blurRad="50800" dist="38100" dir="13500000" algn="b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 sz="1400" dirty="0">
                <a:solidFill>
                  <a:schemeClr val="bg2"/>
                </a:solidFill>
                <a:sym typeface="Barlow"/>
              </a:rPr>
              <a:t>Budget Growth Rate</a:t>
            </a:r>
            <a:endParaRPr sz="1400" dirty="0">
              <a:solidFill>
                <a:schemeClr val="bg2"/>
              </a:solidFill>
              <a:sym typeface="Barlow"/>
            </a:endParaRPr>
          </a:p>
        </p:txBody>
      </p:sp>
      <p:sp>
        <p:nvSpPr>
          <p:cNvPr id="10" name="TextBox 9"/>
          <p:cNvSpPr txBox="1"/>
          <p:nvPr/>
        </p:nvSpPr>
        <p:spPr>
          <a:xfrm>
            <a:off x="2259828" y="2575392"/>
            <a:ext cx="1321571" cy="1569660"/>
          </a:xfrm>
          <a:prstGeom prst="rect">
            <a:avLst/>
          </a:prstGeom>
          <a:ln>
            <a:noFill/>
          </a:ln>
          <a:effectLst>
            <a:outerShdw blurRad="50800" dist="38100" dir="13500000" algn="b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sz="1200"/>
            </a:lvl1pPr>
          </a:lstStyle>
          <a:p>
            <a:r>
              <a:rPr lang="en-US" dirty="0"/>
              <a:t>This screen allows the user to maintain the Budget values for the Product based on the Branch, Segment, Account Officers.</a:t>
            </a:r>
          </a:p>
        </p:txBody>
      </p:sp>
      <p:sp>
        <p:nvSpPr>
          <p:cNvPr id="11" name="TextBox 10"/>
          <p:cNvSpPr txBox="1"/>
          <p:nvPr/>
        </p:nvSpPr>
        <p:spPr>
          <a:xfrm>
            <a:off x="3854568" y="2564859"/>
            <a:ext cx="1242833" cy="1384995"/>
          </a:xfrm>
          <a:prstGeom prst="rect">
            <a:avLst/>
          </a:prstGeom>
          <a:ln>
            <a:noFill/>
          </a:ln>
          <a:effectLst>
            <a:outerShdw blurRad="50800" dist="38100" dir="13500000" algn="b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sz="1200"/>
            </a:lvl1pPr>
          </a:lstStyle>
          <a:p>
            <a:r>
              <a:rPr lang="en-US" dirty="0"/>
              <a:t>This screen has the function to Copy and Delete the Budget/Forecast data source for a specific year.</a:t>
            </a:r>
          </a:p>
        </p:txBody>
      </p:sp>
      <p:sp>
        <p:nvSpPr>
          <p:cNvPr id="14" name="TextBox 13"/>
          <p:cNvSpPr txBox="1"/>
          <p:nvPr/>
        </p:nvSpPr>
        <p:spPr>
          <a:xfrm>
            <a:off x="5468926" y="2575392"/>
            <a:ext cx="1274771" cy="1200329"/>
          </a:xfrm>
          <a:prstGeom prst="rect">
            <a:avLst/>
          </a:prstGeom>
          <a:ln>
            <a:noFill/>
          </a:ln>
          <a:effectLst>
            <a:outerShdw blurRad="50800" dist="38100" dir="13500000" algn="b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sz="1200"/>
            </a:lvl1pPr>
          </a:lstStyle>
          <a:p>
            <a:r>
              <a:rPr lang="en-US" dirty="0"/>
              <a:t>This screen has the function </a:t>
            </a:r>
            <a:r>
              <a:rPr lang="en-US" dirty="0" smtClean="0"/>
              <a:t>to Add </a:t>
            </a:r>
            <a:r>
              <a:rPr lang="en-US" dirty="0"/>
              <a:t>the Budget/Forecast data source for a specific year.</a:t>
            </a:r>
          </a:p>
        </p:txBody>
      </p:sp>
      <p:sp>
        <p:nvSpPr>
          <p:cNvPr id="15" name="TextBox 14"/>
          <p:cNvSpPr txBox="1"/>
          <p:nvPr/>
        </p:nvSpPr>
        <p:spPr>
          <a:xfrm>
            <a:off x="6905282" y="2590943"/>
            <a:ext cx="1476718" cy="1200329"/>
          </a:xfrm>
          <a:prstGeom prst="rect">
            <a:avLst/>
          </a:prstGeom>
          <a:ln>
            <a:noFill/>
          </a:ln>
          <a:effectLst>
            <a:outerShdw blurRad="50800" dist="38100" dir="13500000" algn="br" rotWithShape="0">
              <a:prstClr val="black">
                <a:alpha val="40000"/>
              </a:prst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sz="1200"/>
            </a:lvl1pPr>
          </a:lstStyle>
          <a:p>
            <a:r>
              <a:rPr lang="en-US" dirty="0"/>
              <a:t>This screen has the function </a:t>
            </a:r>
            <a:r>
              <a:rPr lang="en-US" dirty="0" smtClean="0"/>
              <a:t>to Add </a:t>
            </a:r>
            <a:r>
              <a:rPr lang="en-US" dirty="0"/>
              <a:t>the Budget/Forecast </a:t>
            </a:r>
            <a:r>
              <a:rPr lang="en-US" dirty="0" smtClean="0"/>
              <a:t>Growth rates for each MGT Line for </a:t>
            </a:r>
            <a:r>
              <a:rPr lang="en-US" dirty="0"/>
              <a:t>a specific B</a:t>
            </a:r>
            <a:r>
              <a:rPr lang="en-US" dirty="0" smtClean="0"/>
              <a:t>al type.</a:t>
            </a:r>
            <a:endParaRPr lang="en-US" dirty="0"/>
          </a:p>
        </p:txBody>
      </p:sp>
    </p:spTree>
    <p:extLst>
      <p:ext uri="{BB962C8B-B14F-4D97-AF65-F5344CB8AC3E}">
        <p14:creationId xmlns:p14="http://schemas.microsoft.com/office/powerpoint/2010/main" val="424726119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2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ircle(in)">
                                      <p:cBhvr>
                                        <p:cTn id="15" dur="2000"/>
                                        <p:tgtEl>
                                          <p:spTgt spid="7"/>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ircle(in)">
                                      <p:cBhvr>
                                        <p:cTn id="18" dur="20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circle(in)">
                                      <p:cBhvr>
                                        <p:cTn id="23" dur="2000"/>
                                        <p:tgtEl>
                                          <p:spTgt spid="8"/>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circle(in)">
                                      <p:cBhvr>
                                        <p:cTn id="26" dur="20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circle(in)">
                                      <p:cBhvr>
                                        <p:cTn id="31" dur="2000"/>
                                        <p:tgtEl>
                                          <p:spTgt spid="9"/>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circle(in)">
                                      <p:cBhvr>
                                        <p:cTn id="34"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4" grpId="0" animBg="1"/>
      <p:bldP spid="15"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609600"/>
          </a:xfrm>
        </p:spPr>
        <p:txBody>
          <a:bodyPr>
            <a:noAutofit/>
          </a:bodyPr>
          <a:lstStyle/>
          <a:p>
            <a:r>
              <a:rPr lang="en-GB" sz="2400" b="1" dirty="0" smtClean="0">
                <a:solidFill>
                  <a:srgbClr val="800000"/>
                </a:solidFill>
                <a:latin typeface="Arial"/>
                <a:cs typeface="Arial"/>
              </a:rPr>
              <a:t>Vision Planning– </a:t>
            </a:r>
            <a:r>
              <a:rPr lang="en-GB" sz="2400" b="1" dirty="0">
                <a:solidFill>
                  <a:srgbClr val="800000"/>
                </a:solidFill>
                <a:latin typeface="Arial"/>
                <a:cs typeface="Arial"/>
              </a:rPr>
              <a:t>Introduction</a:t>
            </a:r>
          </a:p>
        </p:txBody>
      </p:sp>
      <p:sp>
        <p:nvSpPr>
          <p:cNvPr id="3" name="Content Placeholder 2"/>
          <p:cNvSpPr>
            <a:spLocks noGrp="1"/>
          </p:cNvSpPr>
          <p:nvPr>
            <p:ph idx="1"/>
          </p:nvPr>
        </p:nvSpPr>
        <p:spPr/>
        <p:txBody>
          <a:bodyPr>
            <a:normAutofit/>
          </a:bodyPr>
          <a:lstStyle/>
          <a:p>
            <a:r>
              <a:rPr lang="en-US" sz="1600" dirty="0"/>
              <a:t>Vision Planning is a term used in Vision for Budgeting, Planning and Forecasting Module</a:t>
            </a:r>
            <a:r>
              <a:rPr lang="en-US" sz="1600" dirty="0" smtClean="0"/>
              <a:t>.</a:t>
            </a:r>
          </a:p>
          <a:p>
            <a:r>
              <a:rPr lang="en-US" sz="1600" dirty="0" smtClean="0"/>
              <a:t> </a:t>
            </a:r>
            <a:r>
              <a:rPr lang="en-US" sz="1600" dirty="0"/>
              <a:t>This module assists the determination and detailing of entity’s long and short term financial goals.</a:t>
            </a:r>
            <a:endParaRPr lang="en-GB" sz="1600" dirty="0"/>
          </a:p>
          <a:p>
            <a:endParaRPr lang="en-GB" sz="2800" dirty="0" smtClean="0"/>
          </a:p>
          <a:p>
            <a:endParaRPr lang="en-GB" sz="2800" dirty="0" smtClean="0"/>
          </a:p>
          <a:p>
            <a:endParaRPr lang="en-GB" sz="2800" dirty="0" smtClean="0"/>
          </a:p>
          <a:p>
            <a:endParaRPr lang="en-GB" dirty="0" smtClean="0"/>
          </a:p>
          <a:p>
            <a:pPr marL="0" indent="0">
              <a:buNone/>
            </a:pPr>
            <a:endParaRPr lang="en-GB"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sp>
        <p:nvSpPr>
          <p:cNvPr id="5" name="Rectangle 4"/>
          <p:cNvSpPr/>
          <p:nvPr/>
        </p:nvSpPr>
        <p:spPr>
          <a:xfrm>
            <a:off x="2462256" y="130750"/>
            <a:ext cx="4219488" cy="646331"/>
          </a:xfrm>
          <a:prstGeom prst="rect">
            <a:avLst/>
          </a:prstGeom>
          <a:noFill/>
        </p:spPr>
        <p:txBody>
          <a:bodyPr wrap="none" lIns="91440" tIns="45720" rIns="91440" bIns="45720">
            <a:spAutoFit/>
          </a:bodyPr>
          <a:lstStyle/>
          <a:p>
            <a:pPr algn="ctr"/>
            <a:r>
              <a:rPr lang="en-US" sz="3600" dirty="0" smtClean="0">
                <a:ln w="0"/>
                <a:solidFill>
                  <a:schemeClr val="accent1"/>
                </a:solidFill>
                <a:effectLst>
                  <a:outerShdw blurRad="38100" dist="25400" dir="5400000" algn="ctr" rotWithShape="0">
                    <a:srgbClr val="6E747A">
                      <a:alpha val="43000"/>
                    </a:srgbClr>
                  </a:outerShdw>
                </a:effectLst>
              </a:rPr>
              <a:t>Budgeting &amp; Planning</a:t>
            </a:r>
            <a:endParaRPr lang="en-US" sz="3600" b="0" cap="none" spc="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98472702"/>
      </p:ext>
    </p:extLst>
  </p:cSld>
  <p:clrMapOvr>
    <a:masterClrMapping/>
  </p:clrMapOvr>
  <p:transition spd="slow">
    <p:wipe/>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609600"/>
          </a:xfrm>
        </p:spPr>
        <p:txBody>
          <a:bodyPr>
            <a:noAutofit/>
          </a:bodyPr>
          <a:lstStyle/>
          <a:p>
            <a:r>
              <a:rPr lang="en-GB" sz="2400" b="1" dirty="0" smtClean="0">
                <a:solidFill>
                  <a:srgbClr val="800000"/>
                </a:solidFill>
                <a:latin typeface="Arial"/>
                <a:cs typeface="Arial"/>
              </a:rPr>
              <a:t>Planning Process Steps</a:t>
            </a:r>
            <a:endParaRPr lang="en-GB" sz="2400" b="1" dirty="0">
              <a:solidFill>
                <a:srgbClr val="800000"/>
              </a:solidFill>
              <a:latin typeface="Arial"/>
              <a:cs typeface="Arial"/>
            </a:endParaRPr>
          </a:p>
        </p:txBody>
      </p:sp>
      <p:sp>
        <p:nvSpPr>
          <p:cNvPr id="3" name="Content Placeholder 2"/>
          <p:cNvSpPr>
            <a:spLocks noGrp="1"/>
          </p:cNvSpPr>
          <p:nvPr>
            <p:ph idx="1"/>
          </p:nvPr>
        </p:nvSpPr>
        <p:spPr>
          <a:xfrm>
            <a:off x="457200" y="1676400"/>
            <a:ext cx="8229600" cy="4724400"/>
          </a:xfrm>
        </p:spPr>
        <p:txBody>
          <a:bodyPr>
            <a:normAutofit lnSpcReduction="10000"/>
          </a:bodyPr>
          <a:lstStyle/>
          <a:p>
            <a:pPr marL="0" indent="0">
              <a:buNone/>
            </a:pPr>
            <a:r>
              <a:rPr lang="en-GB" sz="2000" b="1" dirty="0" smtClean="0"/>
              <a:t>Planning </a:t>
            </a:r>
            <a:r>
              <a:rPr lang="en-GB" sz="2000" b="1" dirty="0" smtClean="0"/>
              <a:t>Configuration</a:t>
            </a:r>
            <a:endParaRPr lang="en-GB" sz="2000" b="1" dirty="0" smtClean="0"/>
          </a:p>
          <a:p>
            <a:pPr marL="0" indent="0">
              <a:buNone/>
            </a:pPr>
            <a:r>
              <a:rPr lang="en-GB" sz="1600" dirty="0" smtClean="0"/>
              <a:t>The initial </a:t>
            </a:r>
            <a:r>
              <a:rPr lang="en-GB" sz="1600" dirty="0" smtClean="0"/>
              <a:t>step in </a:t>
            </a:r>
            <a:r>
              <a:rPr lang="en-GB" sz="1600" dirty="0"/>
              <a:t>P</a:t>
            </a:r>
            <a:r>
              <a:rPr lang="en-GB" sz="1600" dirty="0" smtClean="0"/>
              <a:t>lanning </a:t>
            </a:r>
            <a:r>
              <a:rPr lang="en-GB" sz="1600" dirty="0" smtClean="0"/>
              <a:t>process is </a:t>
            </a:r>
            <a:r>
              <a:rPr lang="en-US" sz="1600" dirty="0" smtClean="0"/>
              <a:t>c</a:t>
            </a:r>
            <a:r>
              <a:rPr lang="en-US" sz="1600" dirty="0" smtClean="0"/>
              <a:t>onfiguring timescale </a:t>
            </a:r>
            <a:r>
              <a:rPr lang="en-US" sz="1600" dirty="0"/>
              <a:t>of the budget that is to be </a:t>
            </a:r>
            <a:r>
              <a:rPr lang="en-US" sz="1600" dirty="0" smtClean="0"/>
              <a:t>prepared.</a:t>
            </a:r>
            <a:endParaRPr lang="en-GB" sz="1600" dirty="0"/>
          </a:p>
          <a:p>
            <a:pPr marL="0" indent="0">
              <a:buNone/>
            </a:pPr>
            <a:endParaRPr lang="en-GB" sz="1600" b="1" dirty="0"/>
          </a:p>
          <a:p>
            <a:pPr marL="0" indent="0">
              <a:buNone/>
            </a:pPr>
            <a:r>
              <a:rPr lang="en-US" sz="1600" b="1" dirty="0" smtClean="0"/>
              <a:t>Home </a:t>
            </a:r>
            <a:r>
              <a:rPr lang="en-US" sz="1600" b="1" dirty="0"/>
              <a:t>-&gt;Fin-</a:t>
            </a:r>
            <a:r>
              <a:rPr lang="en-US" sz="1600" b="1" dirty="0" err="1"/>
              <a:t>Mgmt</a:t>
            </a:r>
            <a:r>
              <a:rPr lang="en-US" sz="1600" b="1" dirty="0"/>
              <a:t> Structures -&gt;Vision Planning -&gt; Planning Configuration</a:t>
            </a:r>
            <a:endParaRPr lang="en-GB" sz="1600" dirty="0"/>
          </a:p>
          <a:p>
            <a:pPr marL="0" indent="0">
              <a:buNone/>
            </a:pPr>
            <a:endParaRPr lang="en-GB" sz="1600" dirty="0" smtClean="0"/>
          </a:p>
          <a:p>
            <a:endParaRPr lang="en-GB" dirty="0" smtClean="0"/>
          </a:p>
          <a:p>
            <a:pPr marL="0" indent="0">
              <a:buNone/>
            </a:pPr>
            <a:endParaRPr lang="en-GB" dirty="0" smtClean="0"/>
          </a:p>
          <a:p>
            <a:pPr marL="0" indent="0">
              <a:buNone/>
            </a:pPr>
            <a:endParaRPr lang="en-GB" dirty="0"/>
          </a:p>
          <a:p>
            <a:pPr marL="0" indent="0">
              <a:buNone/>
            </a:pPr>
            <a:endParaRPr lang="en-GB" dirty="0" smtClean="0"/>
          </a:p>
          <a:p>
            <a:pPr marL="0" indent="0">
              <a:buNone/>
            </a:pPr>
            <a:endParaRPr lang="en-GB" sz="1600" dirty="0" smtClean="0"/>
          </a:p>
          <a:p>
            <a:pPr marL="0" indent="0">
              <a:buNone/>
            </a:pPr>
            <a:endParaRPr lang="en-GB" sz="1600" dirty="0" smtClean="0"/>
          </a:p>
          <a:p>
            <a:pPr marL="0" indent="0">
              <a:buNone/>
            </a:pPr>
            <a:r>
              <a:rPr lang="en-GB" sz="1600" dirty="0" smtClean="0"/>
              <a:t>This </a:t>
            </a:r>
            <a:r>
              <a:rPr lang="en-GB" sz="1600" dirty="0"/>
              <a:t>allows the user to create the various schemas for each planning cycle.</a:t>
            </a:r>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pic>
        <p:nvPicPr>
          <p:cNvPr id="7" name="Picture 6"/>
          <p:cNvPicPr/>
          <p:nvPr/>
        </p:nvPicPr>
        <p:blipFill>
          <a:blip r:embed="rId2"/>
          <a:stretch>
            <a:fillRect/>
          </a:stretch>
        </p:blipFill>
        <p:spPr>
          <a:xfrm>
            <a:off x="495300" y="2865654"/>
            <a:ext cx="6081395" cy="2895600"/>
          </a:xfrm>
          <a:prstGeom prst="rect">
            <a:avLst/>
          </a:prstGeom>
        </p:spPr>
      </p:pic>
      <p:sp>
        <p:nvSpPr>
          <p:cNvPr id="6" name="Rectangle 5"/>
          <p:cNvSpPr/>
          <p:nvPr/>
        </p:nvSpPr>
        <p:spPr>
          <a:xfrm>
            <a:off x="2462256" y="130750"/>
            <a:ext cx="4219488" cy="646331"/>
          </a:xfrm>
          <a:prstGeom prst="rect">
            <a:avLst/>
          </a:prstGeom>
          <a:noFill/>
        </p:spPr>
        <p:txBody>
          <a:bodyPr wrap="none" lIns="91440" tIns="45720" rIns="91440" bIns="45720">
            <a:spAutoFit/>
          </a:bodyPr>
          <a:lstStyle/>
          <a:p>
            <a:pPr algn="ctr"/>
            <a:r>
              <a:rPr lang="en-US" sz="3600" dirty="0" smtClean="0">
                <a:ln w="0"/>
                <a:solidFill>
                  <a:schemeClr val="accent1"/>
                </a:solidFill>
                <a:effectLst>
                  <a:outerShdw blurRad="38100" dist="25400" dir="5400000" algn="ctr" rotWithShape="0">
                    <a:srgbClr val="6E747A">
                      <a:alpha val="43000"/>
                    </a:srgbClr>
                  </a:outerShdw>
                </a:effectLst>
              </a:rPr>
              <a:t>Budgeting &amp; Planning</a:t>
            </a:r>
            <a:endParaRPr lang="en-US" sz="3600" b="0" cap="none" spc="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67869246"/>
      </p:ext>
    </p:extLst>
  </p:cSld>
  <p:clrMapOvr>
    <a:masterClrMapping/>
  </p:clrMapOvr>
  <p:transition spd="slow">
    <p:wipe/>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983163"/>
          </a:xfrm>
        </p:spPr>
        <p:txBody>
          <a:bodyPr/>
          <a:lstStyle/>
          <a:p>
            <a:pPr marL="0" indent="0">
              <a:buNone/>
            </a:pPr>
            <a:r>
              <a:rPr lang="en-GB" sz="2000" b="1" dirty="0" smtClean="0"/>
              <a:t>Planning </a:t>
            </a:r>
            <a:r>
              <a:rPr lang="en-GB" sz="2000" b="1" dirty="0" smtClean="0"/>
              <a:t>Configuration</a:t>
            </a:r>
            <a:r>
              <a:rPr lang="en-GB" sz="2000" b="1" dirty="0" smtClean="0"/>
              <a:t>.... </a:t>
            </a:r>
            <a:r>
              <a:rPr lang="en-GB" sz="2000" b="1" dirty="0" err="1" smtClean="0"/>
              <a:t>Contd</a:t>
            </a:r>
            <a:endParaRPr lang="en-GB" sz="2000" b="1" dirty="0" smtClean="0"/>
          </a:p>
          <a:p>
            <a:pPr marL="0" indent="0">
              <a:buNone/>
            </a:pPr>
            <a:endParaRPr lang="en-GB" sz="2000" b="1" dirty="0" smtClean="0"/>
          </a:p>
          <a:p>
            <a:pPr marL="0" indent="0">
              <a:buNone/>
            </a:pPr>
            <a:r>
              <a:rPr lang="en-GB" sz="1600" dirty="0" smtClean="0"/>
              <a:t>The </a:t>
            </a:r>
            <a:r>
              <a:rPr lang="en-GB" sz="1600" dirty="0" smtClean="0"/>
              <a:t>below are the inputs for the configuration:</a:t>
            </a:r>
          </a:p>
          <a:p>
            <a:r>
              <a:rPr lang="en-GB" sz="1600" dirty="0"/>
              <a:t>Year &amp; Data Source are the primary keys for a schema. </a:t>
            </a:r>
            <a:endParaRPr lang="en-GB" sz="1600" dirty="0" smtClean="0"/>
          </a:p>
          <a:p>
            <a:r>
              <a:rPr lang="en-GB" sz="1600" dirty="0" smtClean="0"/>
              <a:t>The </a:t>
            </a:r>
            <a:r>
              <a:rPr lang="en-GB" sz="1600" dirty="0"/>
              <a:t>planning period indicates the period for which the planning is being made. The period displayed on the planning data entry screen, must adhere to the starting and ending periods entered in the Planning Period field. </a:t>
            </a:r>
            <a:endParaRPr lang="en-GB" sz="1600" dirty="0" smtClean="0"/>
          </a:p>
          <a:p>
            <a:r>
              <a:rPr lang="en-GB" sz="1600" dirty="0"/>
              <a:t>Tabs </a:t>
            </a:r>
            <a:r>
              <a:rPr lang="en-GB" sz="1600" dirty="0" smtClean="0"/>
              <a:t>Definition </a:t>
            </a:r>
            <a:r>
              <a:rPr lang="en-GB" sz="1600" dirty="0"/>
              <a:t>section is a dynamic multi row </a:t>
            </a:r>
            <a:r>
              <a:rPr lang="en-GB" sz="1600" dirty="0" smtClean="0"/>
              <a:t>grid. </a:t>
            </a:r>
            <a:r>
              <a:rPr lang="en-GB" sz="1600" dirty="0"/>
              <a:t>For each row of new entry for the tabs definition, the tab Template must be </a:t>
            </a:r>
            <a:r>
              <a:rPr lang="en-GB" sz="1600" dirty="0" smtClean="0"/>
              <a:t>chosen. Then </a:t>
            </a:r>
            <a:r>
              <a:rPr lang="en-GB" sz="1600" dirty="0"/>
              <a:t>the caption of the tab, on the display is input</a:t>
            </a:r>
            <a:r>
              <a:rPr lang="en-GB" sz="1600" dirty="0" smtClean="0"/>
              <a:t>.</a:t>
            </a:r>
          </a:p>
          <a:p>
            <a:r>
              <a:rPr lang="en-GB" sz="1600" dirty="0"/>
              <a:t>The balance types applicable for each tab </a:t>
            </a:r>
            <a:r>
              <a:rPr lang="en-GB" sz="1600" dirty="0" smtClean="0"/>
              <a:t>to </a:t>
            </a:r>
            <a:r>
              <a:rPr lang="en-GB" sz="1600" dirty="0"/>
              <a:t>be selected</a:t>
            </a:r>
            <a:r>
              <a:rPr lang="en-GB" sz="1600" dirty="0" smtClean="0"/>
              <a:t>.</a:t>
            </a:r>
          </a:p>
          <a:p>
            <a:r>
              <a:rPr lang="en-GB" sz="1600" dirty="0"/>
              <a:t>MRL Lines that are applicable for each tab </a:t>
            </a:r>
            <a:r>
              <a:rPr lang="en-GB" sz="1600" dirty="0" smtClean="0"/>
              <a:t>to </a:t>
            </a:r>
            <a:r>
              <a:rPr lang="en-GB" sz="1600" dirty="0"/>
              <a:t>be </a:t>
            </a:r>
            <a:r>
              <a:rPr lang="en-GB" sz="1600" dirty="0" smtClean="0"/>
              <a:t>selected.</a:t>
            </a:r>
          </a:p>
          <a:p>
            <a:r>
              <a:rPr lang="en-GB" sz="1600" dirty="0"/>
              <a:t>Then the OUC types allowed for the tab entry being defined should be input. This OUC type will decide whether the current tab is applicable to an OUC or not, on the planning data entry screen</a:t>
            </a:r>
            <a:r>
              <a:rPr lang="en-GB" sz="1600" dirty="0" smtClean="0"/>
              <a:t>.</a:t>
            </a:r>
          </a:p>
          <a:p>
            <a:r>
              <a:rPr lang="en-GB" sz="1600" dirty="0"/>
              <a:t>The </a:t>
            </a:r>
            <a:r>
              <a:rPr lang="en-GB" sz="1600" dirty="0" smtClean="0"/>
              <a:t>SBU applicable to </a:t>
            </a:r>
            <a:r>
              <a:rPr lang="en-GB" sz="1600" dirty="0"/>
              <a:t>be selected.</a:t>
            </a:r>
          </a:p>
          <a:p>
            <a:endParaRPr lang="en-GB" sz="1600" dirty="0" smtClean="0"/>
          </a:p>
          <a:p>
            <a:endParaRPr lang="en-GB" sz="1600" dirty="0"/>
          </a:p>
          <a:p>
            <a:endParaRPr lang="en-GB" sz="1600" dirty="0"/>
          </a:p>
          <a:p>
            <a:endParaRPr lang="en-GB" sz="1600" dirty="0"/>
          </a:p>
          <a:p>
            <a:pPr marL="0" indent="0">
              <a:buNone/>
            </a:pPr>
            <a:endParaRPr lang="en-GB" sz="1600"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sp>
        <p:nvSpPr>
          <p:cNvPr id="5" name="Rectangle 4"/>
          <p:cNvSpPr/>
          <p:nvPr/>
        </p:nvSpPr>
        <p:spPr>
          <a:xfrm>
            <a:off x="2462256" y="130750"/>
            <a:ext cx="4219488" cy="646331"/>
          </a:xfrm>
          <a:prstGeom prst="rect">
            <a:avLst/>
          </a:prstGeom>
          <a:noFill/>
        </p:spPr>
        <p:txBody>
          <a:bodyPr wrap="none" lIns="91440" tIns="45720" rIns="91440" bIns="45720">
            <a:spAutoFit/>
          </a:bodyPr>
          <a:lstStyle/>
          <a:p>
            <a:pPr algn="ctr"/>
            <a:r>
              <a:rPr lang="en-US" sz="3600" dirty="0" smtClean="0">
                <a:ln w="0"/>
                <a:solidFill>
                  <a:schemeClr val="accent1"/>
                </a:solidFill>
                <a:effectLst>
                  <a:outerShdw blurRad="38100" dist="25400" dir="5400000" algn="ctr" rotWithShape="0">
                    <a:srgbClr val="6E747A">
                      <a:alpha val="43000"/>
                    </a:srgbClr>
                  </a:outerShdw>
                </a:effectLst>
              </a:rPr>
              <a:t>Budgeting &amp; Planning</a:t>
            </a:r>
            <a:endParaRPr lang="en-US" sz="3600" b="0" cap="none" spc="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467114642"/>
      </p:ext>
    </p:extLst>
  </p:cSld>
  <p:clrMapOvr>
    <a:masterClrMapping/>
  </p:clrMapOvr>
  <p:transition spd="slow">
    <p:wipe/>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5018809"/>
          </a:xfrm>
        </p:spPr>
        <p:txBody>
          <a:bodyPr/>
          <a:lstStyle/>
          <a:p>
            <a:pPr marL="0" indent="0">
              <a:buNone/>
            </a:pPr>
            <a:r>
              <a:rPr lang="en-GB" sz="2000" b="1" dirty="0" smtClean="0"/>
              <a:t>Planning </a:t>
            </a:r>
            <a:r>
              <a:rPr lang="en-GB" sz="2000" b="1" dirty="0" smtClean="0"/>
              <a:t>Configuration</a:t>
            </a:r>
            <a:r>
              <a:rPr lang="en-GB" sz="2000" b="1" dirty="0" smtClean="0"/>
              <a:t>.... </a:t>
            </a:r>
            <a:r>
              <a:rPr lang="en-GB" sz="2000" b="1" dirty="0" err="1" smtClean="0"/>
              <a:t>Contd</a:t>
            </a:r>
            <a:endParaRPr lang="en-GB" sz="2000" b="1" dirty="0" smtClean="0"/>
          </a:p>
          <a:p>
            <a:pPr marL="0" indent="0">
              <a:buNone/>
            </a:pPr>
            <a:endParaRPr lang="en-GB" sz="2000" b="1" dirty="0" smtClean="0"/>
          </a:p>
          <a:p>
            <a:pPr marL="0" indent="0">
              <a:buNone/>
            </a:pPr>
            <a:r>
              <a:rPr lang="en-GB" sz="1600" b="1" dirty="0"/>
              <a:t> </a:t>
            </a:r>
            <a:r>
              <a:rPr lang="en-GB" sz="1600" b="1" dirty="0" smtClean="0"/>
              <a:t>Planning </a:t>
            </a:r>
            <a:r>
              <a:rPr lang="en-GB" sz="1600" b="1" dirty="0" err="1" smtClean="0"/>
              <a:t>SBU</a:t>
            </a:r>
            <a:r>
              <a:rPr lang="en-GB" sz="1600" b="1" dirty="0" smtClean="0"/>
              <a:t> </a:t>
            </a:r>
            <a:r>
              <a:rPr lang="en-GB" sz="1600" b="1" dirty="0" smtClean="0"/>
              <a:t>Section</a:t>
            </a:r>
            <a:endParaRPr lang="en-GB" sz="1600" b="1" dirty="0" smtClean="0"/>
          </a:p>
          <a:p>
            <a:pPr lvl="0"/>
            <a:r>
              <a:rPr lang="en-US" sz="1600" dirty="0"/>
              <a:t>Provide the list of SBU with Makers, Verifiers &amp; Approvers for the particular tabs based on the tab Sequence which is given in the </a:t>
            </a:r>
            <a:r>
              <a:rPr lang="en-US" sz="1600" dirty="0" err="1"/>
              <a:t>Planning_Tabs</a:t>
            </a:r>
            <a:r>
              <a:rPr lang="en-US" sz="1600" dirty="0"/>
              <a:t>. The </a:t>
            </a:r>
            <a:r>
              <a:rPr lang="en-US" sz="1600" dirty="0" err="1"/>
              <a:t>Makers,Verfiers</a:t>
            </a:r>
            <a:r>
              <a:rPr lang="en-US" sz="1600" dirty="0"/>
              <a:t> &amp; Approvers are the </a:t>
            </a:r>
            <a:r>
              <a:rPr lang="en-US" sz="1600" dirty="0" err="1"/>
              <a:t>Vision_Id</a:t>
            </a:r>
            <a:r>
              <a:rPr lang="en-US" sz="1600" dirty="0"/>
              <a:t> which you can get from the </a:t>
            </a:r>
            <a:r>
              <a:rPr lang="en-US" sz="1600" dirty="0" err="1"/>
              <a:t>Vision_Users.Once</a:t>
            </a:r>
            <a:r>
              <a:rPr lang="en-US" sz="1600" dirty="0"/>
              <a:t> the Users who are assigned as Maker can only be able to do the budgeting for the particular tab for the particular </a:t>
            </a:r>
            <a:r>
              <a:rPr lang="en-US" sz="1600" dirty="0" err="1"/>
              <a:t>SBU’s.Same</a:t>
            </a:r>
            <a:r>
              <a:rPr lang="en-US" sz="1600" dirty="0"/>
              <a:t> is applicable for the verifier and for the Approver</a:t>
            </a:r>
            <a:r>
              <a:rPr lang="en-US" sz="1600" dirty="0" smtClean="0"/>
              <a:t>.</a:t>
            </a:r>
            <a:endParaRPr lang="en-GB" sz="1600" dirty="0"/>
          </a:p>
          <a:p>
            <a:pPr lvl="0"/>
            <a:r>
              <a:rPr lang="en-US" sz="1600" dirty="0"/>
              <a:t>The </a:t>
            </a:r>
            <a:r>
              <a:rPr lang="en-US" sz="1600" dirty="0" err="1"/>
              <a:t>Planning_Sbu</a:t>
            </a:r>
            <a:r>
              <a:rPr lang="en-US" sz="1600" dirty="0"/>
              <a:t> will be given for the Templates 7 and 8 in the </a:t>
            </a:r>
            <a:r>
              <a:rPr lang="en-US" sz="1600" dirty="0" err="1"/>
              <a:t>planning_tabs</a:t>
            </a:r>
            <a:r>
              <a:rPr lang="en-US" sz="1600" dirty="0"/>
              <a:t>.</a:t>
            </a:r>
            <a:endParaRPr lang="en-GB" sz="1600" dirty="0"/>
          </a:p>
          <a:p>
            <a:pPr marL="0" indent="0">
              <a:buNone/>
            </a:pPr>
            <a:endParaRPr lang="en-GB" sz="1600" b="1" dirty="0" smtClean="0"/>
          </a:p>
          <a:p>
            <a:endParaRPr lang="en-GB" sz="1600" dirty="0"/>
          </a:p>
          <a:p>
            <a:endParaRPr lang="en-GB" sz="1600" dirty="0"/>
          </a:p>
          <a:p>
            <a:endParaRPr lang="en-GB" sz="1600" dirty="0"/>
          </a:p>
          <a:p>
            <a:pPr marL="0" indent="0">
              <a:buNone/>
            </a:pPr>
            <a:endParaRPr lang="en-GB" sz="1600"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pic>
        <p:nvPicPr>
          <p:cNvPr id="5" name="Picture 4"/>
          <p:cNvPicPr/>
          <p:nvPr/>
        </p:nvPicPr>
        <p:blipFill>
          <a:blip r:embed="rId2"/>
          <a:stretch>
            <a:fillRect/>
          </a:stretch>
        </p:blipFill>
        <p:spPr>
          <a:xfrm>
            <a:off x="838200" y="3766703"/>
            <a:ext cx="5943600" cy="2590801"/>
          </a:xfrm>
          <a:prstGeom prst="rect">
            <a:avLst/>
          </a:prstGeom>
        </p:spPr>
      </p:pic>
      <p:sp>
        <p:nvSpPr>
          <p:cNvPr id="6" name="Rectangle 5"/>
          <p:cNvSpPr/>
          <p:nvPr/>
        </p:nvSpPr>
        <p:spPr>
          <a:xfrm>
            <a:off x="2462256" y="130750"/>
            <a:ext cx="4219488" cy="646331"/>
          </a:xfrm>
          <a:prstGeom prst="rect">
            <a:avLst/>
          </a:prstGeom>
          <a:noFill/>
        </p:spPr>
        <p:txBody>
          <a:bodyPr wrap="none" lIns="91440" tIns="45720" rIns="91440" bIns="45720">
            <a:spAutoFit/>
          </a:bodyPr>
          <a:lstStyle/>
          <a:p>
            <a:pPr algn="ctr"/>
            <a:r>
              <a:rPr lang="en-US" sz="3600" dirty="0" smtClean="0">
                <a:ln w="0"/>
                <a:solidFill>
                  <a:schemeClr val="accent1"/>
                </a:solidFill>
                <a:effectLst>
                  <a:outerShdw blurRad="38100" dist="25400" dir="5400000" algn="ctr" rotWithShape="0">
                    <a:srgbClr val="6E747A">
                      <a:alpha val="43000"/>
                    </a:srgbClr>
                  </a:outerShdw>
                </a:effectLst>
              </a:rPr>
              <a:t>Budgeting &amp; Planning</a:t>
            </a:r>
            <a:endParaRPr lang="en-US" sz="3600" b="0" cap="none" spc="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230519721"/>
      </p:ext>
    </p:extLst>
  </p:cSld>
  <p:clrMapOvr>
    <a:masterClrMapping/>
  </p:clrMapOvr>
  <p:transition spd="slow">
    <p:wipe/>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983163"/>
          </a:xfrm>
        </p:spPr>
        <p:txBody>
          <a:bodyPr/>
          <a:lstStyle/>
          <a:p>
            <a:pPr marL="0" indent="0">
              <a:buNone/>
            </a:pPr>
            <a:r>
              <a:rPr lang="en-GB" sz="2000" b="1" dirty="0" smtClean="0"/>
              <a:t>Planning </a:t>
            </a:r>
            <a:r>
              <a:rPr lang="en-GB" sz="2000" b="1" dirty="0" smtClean="0"/>
              <a:t>Configuration</a:t>
            </a:r>
            <a:r>
              <a:rPr lang="en-GB" sz="2000" b="1" dirty="0" smtClean="0"/>
              <a:t>.... </a:t>
            </a:r>
            <a:r>
              <a:rPr lang="en-GB" sz="2000" b="1" dirty="0" err="1" smtClean="0"/>
              <a:t>Contd</a:t>
            </a:r>
            <a:endParaRPr lang="en-GB" sz="2000" b="1" dirty="0" smtClean="0"/>
          </a:p>
          <a:p>
            <a:pPr marL="0" indent="0">
              <a:buNone/>
            </a:pPr>
            <a:endParaRPr lang="en-GB" sz="2000" b="1" dirty="0" smtClean="0"/>
          </a:p>
          <a:p>
            <a:pPr marL="0" indent="0">
              <a:buNone/>
            </a:pPr>
            <a:r>
              <a:rPr lang="en-GB" sz="1600" b="1" dirty="0"/>
              <a:t> </a:t>
            </a:r>
            <a:r>
              <a:rPr lang="en-GB" sz="1600" b="1" dirty="0" smtClean="0"/>
              <a:t>Planning </a:t>
            </a:r>
            <a:r>
              <a:rPr lang="en-GB" sz="1600" b="1" dirty="0" err="1" smtClean="0"/>
              <a:t>OUC</a:t>
            </a:r>
            <a:r>
              <a:rPr lang="en-GB" sz="1600" b="1" dirty="0" smtClean="0"/>
              <a:t> </a:t>
            </a:r>
            <a:r>
              <a:rPr lang="en-GB" sz="1600" b="1" dirty="0" smtClean="0"/>
              <a:t>Section</a:t>
            </a:r>
            <a:endParaRPr lang="en-GB" sz="1600" b="1" dirty="0" smtClean="0"/>
          </a:p>
          <a:p>
            <a:pPr lvl="0"/>
            <a:r>
              <a:rPr lang="en-US" sz="1600" dirty="0"/>
              <a:t>Provide the list of OUC’s(branches) with Makers, Verifiers &amp; Approvers for the particular tabs based on the tab Sequence which is given in the </a:t>
            </a:r>
            <a:r>
              <a:rPr lang="en-US" sz="1600" dirty="0" err="1"/>
              <a:t>Planning_Tabs</a:t>
            </a:r>
            <a:r>
              <a:rPr lang="en-US" sz="1600" dirty="0"/>
              <a:t>. The Makers, </a:t>
            </a:r>
            <a:r>
              <a:rPr lang="en-US" sz="1600" dirty="0" err="1"/>
              <a:t>Verfiers</a:t>
            </a:r>
            <a:r>
              <a:rPr lang="en-US" sz="1600" dirty="0"/>
              <a:t> &amp; Approvers are the </a:t>
            </a:r>
            <a:r>
              <a:rPr lang="en-US" sz="1600" dirty="0" err="1"/>
              <a:t>Vision_Id</a:t>
            </a:r>
            <a:r>
              <a:rPr lang="en-US" sz="1600" dirty="0"/>
              <a:t> which you can get from the </a:t>
            </a:r>
            <a:r>
              <a:rPr lang="en-US" sz="1600" dirty="0" err="1"/>
              <a:t>Vision_Users</a:t>
            </a:r>
            <a:r>
              <a:rPr lang="en-US" sz="1600" dirty="0"/>
              <a:t>. Once the users who are assigned as Maker can only be able to do the budgeting for the particular tab for the particular OUC’s. Same is applicable for the verifier and for the Approver.</a:t>
            </a:r>
            <a:endParaRPr lang="en-GB" sz="1600" dirty="0"/>
          </a:p>
          <a:p>
            <a:pPr lvl="0"/>
            <a:r>
              <a:rPr lang="en-US" sz="1600" dirty="0"/>
              <a:t>The </a:t>
            </a:r>
            <a:r>
              <a:rPr lang="en-US" sz="1600" dirty="0" err="1"/>
              <a:t>Planning_OUC</a:t>
            </a:r>
            <a:r>
              <a:rPr lang="en-US" sz="1600" dirty="0"/>
              <a:t> will be given for all the other templates except 7(Loans) and 8(Deposits).</a:t>
            </a:r>
            <a:endParaRPr lang="en-GB" sz="1600" dirty="0"/>
          </a:p>
          <a:p>
            <a:pPr marL="0" indent="0">
              <a:buNone/>
            </a:pPr>
            <a:endParaRPr lang="en-GB" sz="1600" b="1" dirty="0" smtClean="0"/>
          </a:p>
          <a:p>
            <a:endParaRPr lang="en-GB" sz="1600" dirty="0"/>
          </a:p>
          <a:p>
            <a:endParaRPr lang="en-GB" sz="1600" dirty="0"/>
          </a:p>
          <a:p>
            <a:endParaRPr lang="en-GB" sz="1600" dirty="0"/>
          </a:p>
          <a:p>
            <a:pPr marL="0" indent="0">
              <a:buNone/>
            </a:pPr>
            <a:endParaRPr lang="en-GB" sz="1600"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pic>
        <p:nvPicPr>
          <p:cNvPr id="6" name="Picture 5"/>
          <p:cNvPicPr/>
          <p:nvPr/>
        </p:nvPicPr>
        <p:blipFill>
          <a:blip r:embed="rId2"/>
          <a:stretch>
            <a:fillRect/>
          </a:stretch>
        </p:blipFill>
        <p:spPr>
          <a:xfrm>
            <a:off x="838200" y="3733800"/>
            <a:ext cx="5638800" cy="2819400"/>
          </a:xfrm>
          <a:prstGeom prst="rect">
            <a:avLst/>
          </a:prstGeom>
        </p:spPr>
      </p:pic>
      <p:sp>
        <p:nvSpPr>
          <p:cNvPr id="5" name="Rectangle 4"/>
          <p:cNvSpPr/>
          <p:nvPr/>
        </p:nvSpPr>
        <p:spPr>
          <a:xfrm>
            <a:off x="2462256" y="130750"/>
            <a:ext cx="4219488" cy="646331"/>
          </a:xfrm>
          <a:prstGeom prst="rect">
            <a:avLst/>
          </a:prstGeom>
          <a:noFill/>
        </p:spPr>
        <p:txBody>
          <a:bodyPr wrap="none" lIns="91440" tIns="45720" rIns="91440" bIns="45720">
            <a:spAutoFit/>
          </a:bodyPr>
          <a:lstStyle/>
          <a:p>
            <a:pPr algn="ctr"/>
            <a:r>
              <a:rPr lang="en-US" sz="3600" dirty="0" smtClean="0">
                <a:ln w="0"/>
                <a:solidFill>
                  <a:schemeClr val="accent1"/>
                </a:solidFill>
                <a:effectLst>
                  <a:outerShdw blurRad="38100" dist="25400" dir="5400000" algn="ctr" rotWithShape="0">
                    <a:srgbClr val="6E747A">
                      <a:alpha val="43000"/>
                    </a:srgbClr>
                  </a:outerShdw>
                </a:effectLst>
              </a:rPr>
              <a:t>Budgeting &amp; Planning</a:t>
            </a:r>
            <a:endParaRPr lang="en-US" sz="3600" b="0" cap="none" spc="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748581092"/>
      </p:ext>
    </p:extLst>
  </p:cSld>
  <p:clrMapOvr>
    <a:masterClrMapping/>
  </p:clrMapOvr>
  <p:transition spd="slow">
    <p:wipe/>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983163"/>
          </a:xfrm>
        </p:spPr>
        <p:txBody>
          <a:bodyPr/>
          <a:lstStyle/>
          <a:p>
            <a:pPr marL="0" indent="0">
              <a:buNone/>
            </a:pPr>
            <a:r>
              <a:rPr lang="en-GB" sz="2000" b="1" dirty="0" smtClean="0"/>
              <a:t>Planning </a:t>
            </a:r>
            <a:r>
              <a:rPr lang="en-GB" sz="2000" b="1" dirty="0" smtClean="0"/>
              <a:t>Configuration</a:t>
            </a:r>
            <a:r>
              <a:rPr lang="en-GB" sz="2000" b="1" dirty="0" smtClean="0"/>
              <a:t>.... </a:t>
            </a:r>
            <a:r>
              <a:rPr lang="en-GB" sz="2000" b="1" dirty="0" err="1" smtClean="0"/>
              <a:t>Contd</a:t>
            </a:r>
            <a:endParaRPr lang="en-GB" sz="2000" b="1" dirty="0" smtClean="0"/>
          </a:p>
          <a:p>
            <a:pPr marL="0" indent="0">
              <a:buNone/>
            </a:pPr>
            <a:endParaRPr lang="en-GB" sz="2000" b="1" dirty="0" smtClean="0"/>
          </a:p>
          <a:p>
            <a:pPr marL="0" indent="0">
              <a:buNone/>
            </a:pPr>
            <a:r>
              <a:rPr lang="en-GB" sz="1600" b="1" dirty="0"/>
              <a:t> </a:t>
            </a:r>
            <a:r>
              <a:rPr lang="en-GB" sz="1600" b="1" dirty="0" smtClean="0"/>
              <a:t>Planning </a:t>
            </a:r>
            <a:r>
              <a:rPr lang="en-GB" sz="1600" b="1" dirty="0" err="1" smtClean="0"/>
              <a:t>MRL</a:t>
            </a:r>
            <a:r>
              <a:rPr lang="en-GB" sz="1600" b="1" dirty="0" smtClean="0"/>
              <a:t> </a:t>
            </a:r>
            <a:r>
              <a:rPr lang="en-GB" sz="1600" b="1" dirty="0" smtClean="0"/>
              <a:t>lines</a:t>
            </a:r>
            <a:endParaRPr lang="en-GB" sz="1600" b="1" dirty="0" smtClean="0"/>
          </a:p>
          <a:p>
            <a:pPr lvl="0"/>
            <a:r>
              <a:rPr lang="en-GB" sz="1600" dirty="0"/>
              <a:t>The </a:t>
            </a:r>
            <a:r>
              <a:rPr lang="en-GB" sz="1600" dirty="0" err="1" smtClean="0"/>
              <a:t>Budgetting</a:t>
            </a:r>
            <a:r>
              <a:rPr lang="en-GB" sz="1600" dirty="0" smtClean="0"/>
              <a:t> </a:t>
            </a:r>
            <a:r>
              <a:rPr lang="en-GB" sz="1600" dirty="0"/>
              <a:t>can be done at the MRL Line /MRL Attribute Level. </a:t>
            </a:r>
            <a:endParaRPr lang="en-GB" sz="1600" dirty="0" smtClean="0"/>
          </a:p>
          <a:p>
            <a:pPr lvl="0"/>
            <a:r>
              <a:rPr lang="en-US" sz="1600" dirty="0" smtClean="0"/>
              <a:t>For </a:t>
            </a:r>
            <a:r>
              <a:rPr lang="en-US" sz="1600" dirty="0"/>
              <a:t>each Tab Select the </a:t>
            </a:r>
            <a:r>
              <a:rPr lang="en-US" sz="1600" dirty="0" err="1"/>
              <a:t>mrl</a:t>
            </a:r>
            <a:r>
              <a:rPr lang="en-US" sz="1600" dirty="0"/>
              <a:t> attribute from the </a:t>
            </a:r>
            <a:r>
              <a:rPr lang="en-US" sz="1600" dirty="0" err="1"/>
              <a:t>MRL_Attributes</a:t>
            </a:r>
            <a:r>
              <a:rPr lang="en-US" sz="1600" dirty="0"/>
              <a:t> table and configure in the </a:t>
            </a:r>
            <a:r>
              <a:rPr lang="en-US" sz="1600" dirty="0" err="1"/>
              <a:t>planning_lines</a:t>
            </a:r>
            <a:r>
              <a:rPr lang="en-US" sz="1600" dirty="0"/>
              <a:t> based on the </a:t>
            </a:r>
            <a:r>
              <a:rPr lang="en-US" sz="1600" dirty="0" err="1"/>
              <a:t>Tab_Sequence</a:t>
            </a:r>
            <a:r>
              <a:rPr lang="en-US" sz="1600" dirty="0" smtClean="0"/>
              <a:t>.</a:t>
            </a:r>
          </a:p>
          <a:p>
            <a:r>
              <a:rPr lang="en-US" sz="1600" dirty="0"/>
              <a:t>Once you have maintained all the Lines for the particular tabs you can upload to the Vision by using the Table Upload option.</a:t>
            </a:r>
            <a:endParaRPr lang="en-GB" sz="1600" dirty="0"/>
          </a:p>
          <a:p>
            <a:pPr lvl="0"/>
            <a:endParaRPr lang="en-GB" sz="1600" dirty="0"/>
          </a:p>
          <a:p>
            <a:pPr marL="0" indent="0">
              <a:buNone/>
            </a:pPr>
            <a:endParaRPr lang="en-GB" sz="1600" b="1" dirty="0" smtClean="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pic>
        <p:nvPicPr>
          <p:cNvPr id="5" name="Picture 4"/>
          <p:cNvPicPr/>
          <p:nvPr/>
        </p:nvPicPr>
        <p:blipFill>
          <a:blip r:embed="rId2"/>
          <a:stretch>
            <a:fillRect/>
          </a:stretch>
        </p:blipFill>
        <p:spPr>
          <a:xfrm>
            <a:off x="838200" y="3634581"/>
            <a:ext cx="5943600" cy="2493010"/>
          </a:xfrm>
          <a:prstGeom prst="rect">
            <a:avLst/>
          </a:prstGeom>
        </p:spPr>
      </p:pic>
      <p:sp>
        <p:nvSpPr>
          <p:cNvPr id="6" name="Rectangle 5"/>
          <p:cNvSpPr/>
          <p:nvPr/>
        </p:nvSpPr>
        <p:spPr>
          <a:xfrm>
            <a:off x="2462256" y="130750"/>
            <a:ext cx="4219488" cy="646331"/>
          </a:xfrm>
          <a:prstGeom prst="rect">
            <a:avLst/>
          </a:prstGeom>
          <a:noFill/>
        </p:spPr>
        <p:txBody>
          <a:bodyPr wrap="none" lIns="91440" tIns="45720" rIns="91440" bIns="45720">
            <a:spAutoFit/>
          </a:bodyPr>
          <a:lstStyle/>
          <a:p>
            <a:pPr algn="ctr"/>
            <a:r>
              <a:rPr lang="en-US" sz="3600" dirty="0" smtClean="0">
                <a:ln w="0"/>
                <a:solidFill>
                  <a:schemeClr val="accent1"/>
                </a:solidFill>
                <a:effectLst>
                  <a:outerShdw blurRad="38100" dist="25400" dir="5400000" algn="ctr" rotWithShape="0">
                    <a:srgbClr val="6E747A">
                      <a:alpha val="43000"/>
                    </a:srgbClr>
                  </a:outerShdw>
                </a:effectLst>
              </a:rPr>
              <a:t>Budgeting &amp; Planning</a:t>
            </a:r>
            <a:endParaRPr lang="en-US" sz="3600" b="0" cap="none" spc="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13275575"/>
      </p:ext>
    </p:extLst>
  </p:cSld>
  <p:clrMapOvr>
    <a:masterClrMapping/>
  </p:clrMapOvr>
  <p:transition spd="slow">
    <p:wipe/>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983163"/>
          </a:xfrm>
        </p:spPr>
        <p:txBody>
          <a:bodyPr>
            <a:normAutofit/>
          </a:bodyPr>
          <a:lstStyle/>
          <a:p>
            <a:pPr marL="0" indent="0">
              <a:buNone/>
            </a:pPr>
            <a:r>
              <a:rPr lang="en-GB" sz="1800" b="1" dirty="0"/>
              <a:t>Budget Data Entry in Vision Planning </a:t>
            </a:r>
            <a:r>
              <a:rPr lang="en-GB" sz="1800" b="1" dirty="0" smtClean="0"/>
              <a:t>screen</a:t>
            </a:r>
          </a:p>
          <a:p>
            <a:pPr marL="0" indent="0">
              <a:buNone/>
            </a:pPr>
            <a:endParaRPr lang="en-GB" sz="1800" b="1" dirty="0" smtClean="0"/>
          </a:p>
          <a:p>
            <a:r>
              <a:rPr lang="en-GB" sz="1600" dirty="0" smtClean="0"/>
              <a:t>The Vision Planning screen in Adjustments used to post Budget figures for relevant profit </a:t>
            </a:r>
            <a:r>
              <a:rPr lang="en-GB" sz="1600" dirty="0" err="1" smtClean="0"/>
              <a:t>centers</a:t>
            </a:r>
            <a:r>
              <a:rPr lang="en-GB" sz="1600" dirty="0" smtClean="0"/>
              <a:t> and for  Balance Type and for MRL Line which are selected in MRL Product Mappings screen.</a:t>
            </a:r>
          </a:p>
          <a:p>
            <a:pPr lvl="0"/>
            <a:r>
              <a:rPr lang="en-US" sz="1600" dirty="0"/>
              <a:t>The Budget can be done in the SBU, </a:t>
            </a:r>
            <a:r>
              <a:rPr lang="en-US" sz="1600" dirty="0" smtClean="0"/>
              <a:t>OUC and Account Officer.</a:t>
            </a:r>
            <a:endParaRPr lang="en-GB" sz="1600" dirty="0"/>
          </a:p>
          <a:p>
            <a:pPr marL="0" indent="0">
              <a:buNone/>
            </a:pPr>
            <a:r>
              <a:rPr lang="en-US" sz="1600" dirty="0" smtClean="0"/>
              <a:t>The Loans and Deposits will be in the </a:t>
            </a:r>
            <a:r>
              <a:rPr lang="en-US" sz="1600" dirty="0" err="1" smtClean="0"/>
              <a:t>Vision_SBU</a:t>
            </a:r>
            <a:r>
              <a:rPr lang="en-US" sz="1600" dirty="0" smtClean="0"/>
              <a:t>.</a:t>
            </a:r>
            <a:endParaRPr lang="en-GB" sz="1600" dirty="0" smtClean="0"/>
          </a:p>
          <a:p>
            <a:pPr marL="0" indent="0">
              <a:buNone/>
            </a:pPr>
            <a:endParaRPr lang="en-GB" sz="1600" dirty="0"/>
          </a:p>
          <a:p>
            <a:endParaRPr lang="en-GB" sz="1600" dirty="0"/>
          </a:p>
          <a:p>
            <a:pPr marL="0" indent="0">
              <a:buNone/>
            </a:pPr>
            <a:endParaRPr lang="en-GB" sz="1600"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pic>
        <p:nvPicPr>
          <p:cNvPr id="6" name="Picture 5"/>
          <p:cNvPicPr/>
          <p:nvPr/>
        </p:nvPicPr>
        <p:blipFill>
          <a:blip r:embed="rId2"/>
          <a:stretch>
            <a:fillRect/>
          </a:stretch>
        </p:blipFill>
        <p:spPr>
          <a:xfrm>
            <a:off x="838200" y="3291683"/>
            <a:ext cx="5943600" cy="3200399"/>
          </a:xfrm>
          <a:prstGeom prst="rect">
            <a:avLst/>
          </a:prstGeom>
        </p:spPr>
      </p:pic>
      <p:sp>
        <p:nvSpPr>
          <p:cNvPr id="5" name="Rectangle 4"/>
          <p:cNvSpPr/>
          <p:nvPr/>
        </p:nvSpPr>
        <p:spPr>
          <a:xfrm>
            <a:off x="2462256" y="130750"/>
            <a:ext cx="4219488" cy="646331"/>
          </a:xfrm>
          <a:prstGeom prst="rect">
            <a:avLst/>
          </a:prstGeom>
          <a:noFill/>
        </p:spPr>
        <p:txBody>
          <a:bodyPr wrap="none" lIns="91440" tIns="45720" rIns="91440" bIns="45720">
            <a:spAutoFit/>
          </a:bodyPr>
          <a:lstStyle/>
          <a:p>
            <a:pPr algn="ctr"/>
            <a:r>
              <a:rPr lang="en-US" sz="3600" dirty="0" smtClean="0">
                <a:ln w="0"/>
                <a:solidFill>
                  <a:schemeClr val="accent1"/>
                </a:solidFill>
                <a:effectLst>
                  <a:outerShdw blurRad="38100" dist="25400" dir="5400000" algn="ctr" rotWithShape="0">
                    <a:srgbClr val="6E747A">
                      <a:alpha val="43000"/>
                    </a:srgbClr>
                  </a:outerShdw>
                </a:effectLst>
              </a:rPr>
              <a:t>Budgeting &amp; Planning</a:t>
            </a:r>
            <a:endParaRPr lang="en-US" sz="3600" b="0" cap="none" spc="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00514710"/>
      </p:ext>
    </p:extLst>
  </p:cSld>
  <p:clrMapOvr>
    <a:masterClrMapping/>
  </p:clrMapOvr>
  <p:transition spd="slow">
    <p:wipe/>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983163"/>
          </a:xfrm>
        </p:spPr>
        <p:txBody>
          <a:bodyPr>
            <a:normAutofit/>
          </a:bodyPr>
          <a:lstStyle/>
          <a:p>
            <a:pPr marL="0" indent="0">
              <a:buNone/>
            </a:pPr>
            <a:r>
              <a:rPr lang="en-GB" sz="1800" b="1" dirty="0"/>
              <a:t>Budget Data Entry in Vision Planning </a:t>
            </a:r>
            <a:r>
              <a:rPr lang="en-GB" sz="1800" b="1" dirty="0" smtClean="0"/>
              <a:t>screen... </a:t>
            </a:r>
            <a:r>
              <a:rPr lang="en-GB" sz="1800" b="1" dirty="0" err="1" smtClean="0"/>
              <a:t>Contd</a:t>
            </a:r>
            <a:endParaRPr lang="en-GB" sz="1800" b="1" dirty="0" smtClean="0"/>
          </a:p>
          <a:p>
            <a:pPr marL="0" indent="0">
              <a:buNone/>
            </a:pPr>
            <a:endParaRPr lang="en-GB" sz="1800" b="1" dirty="0" smtClean="0"/>
          </a:p>
          <a:p>
            <a:pPr marL="0" indent="0">
              <a:buNone/>
            </a:pPr>
            <a:r>
              <a:rPr lang="en-GB" sz="1600" dirty="0" smtClean="0"/>
              <a:t>Budgeting at </a:t>
            </a:r>
            <a:r>
              <a:rPr lang="en-GB" sz="1600" dirty="0" err="1" smtClean="0"/>
              <a:t>OUC</a:t>
            </a:r>
            <a:r>
              <a:rPr lang="en-GB" sz="1600" dirty="0" smtClean="0"/>
              <a:t> </a:t>
            </a:r>
            <a:r>
              <a:rPr lang="en-GB" sz="1600" dirty="0" smtClean="0"/>
              <a:t>Level</a:t>
            </a:r>
            <a:endParaRPr lang="en-GB" sz="1600" dirty="0" smtClean="0"/>
          </a:p>
          <a:p>
            <a:pPr marL="0" indent="0">
              <a:buNone/>
            </a:pPr>
            <a:endParaRPr lang="en-GB" sz="1600" dirty="0"/>
          </a:p>
          <a:p>
            <a:endParaRPr lang="en-GB" sz="1600" dirty="0"/>
          </a:p>
          <a:p>
            <a:pPr marL="0" indent="0">
              <a:buNone/>
            </a:pPr>
            <a:endParaRPr lang="en-GB" sz="1600" dirty="0" smtClean="0"/>
          </a:p>
          <a:p>
            <a:pPr marL="0" indent="0">
              <a:buNone/>
            </a:pPr>
            <a:endParaRPr lang="en-GB" sz="1600" dirty="0"/>
          </a:p>
          <a:p>
            <a:pPr marL="0" indent="0">
              <a:buNone/>
            </a:pPr>
            <a:endParaRPr lang="en-GB" sz="1600" dirty="0" smtClean="0"/>
          </a:p>
          <a:p>
            <a:pPr marL="0" indent="0">
              <a:buNone/>
            </a:pPr>
            <a:endParaRPr lang="en-GB" sz="1600" dirty="0"/>
          </a:p>
          <a:p>
            <a:pPr marL="0" indent="0">
              <a:buNone/>
            </a:pPr>
            <a:endParaRPr lang="en-GB" sz="1600" dirty="0" smtClean="0"/>
          </a:p>
          <a:p>
            <a:pPr marL="0" indent="0">
              <a:buNone/>
            </a:pPr>
            <a:endParaRPr lang="en-GB" sz="1600" dirty="0"/>
          </a:p>
          <a:p>
            <a:pPr marL="0" indent="0">
              <a:buNone/>
            </a:pPr>
            <a:endParaRPr lang="en-GB" sz="1600"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pic>
        <p:nvPicPr>
          <p:cNvPr id="6" name="Picture 5"/>
          <p:cNvPicPr/>
          <p:nvPr/>
        </p:nvPicPr>
        <p:blipFill>
          <a:blip r:embed="rId2"/>
          <a:stretch>
            <a:fillRect/>
          </a:stretch>
        </p:blipFill>
        <p:spPr>
          <a:xfrm>
            <a:off x="533400" y="2224882"/>
            <a:ext cx="7239000" cy="4114800"/>
          </a:xfrm>
          <a:prstGeom prst="rect">
            <a:avLst/>
          </a:prstGeom>
        </p:spPr>
      </p:pic>
      <p:sp>
        <p:nvSpPr>
          <p:cNvPr id="5" name="Rectangle 4"/>
          <p:cNvSpPr/>
          <p:nvPr/>
        </p:nvSpPr>
        <p:spPr>
          <a:xfrm>
            <a:off x="2462256" y="130750"/>
            <a:ext cx="4219488" cy="646331"/>
          </a:xfrm>
          <a:prstGeom prst="rect">
            <a:avLst/>
          </a:prstGeom>
          <a:noFill/>
        </p:spPr>
        <p:txBody>
          <a:bodyPr wrap="none" lIns="91440" tIns="45720" rIns="91440" bIns="45720">
            <a:spAutoFit/>
          </a:bodyPr>
          <a:lstStyle/>
          <a:p>
            <a:pPr algn="ctr"/>
            <a:r>
              <a:rPr lang="en-US" sz="3600" dirty="0" smtClean="0">
                <a:ln w="0"/>
                <a:solidFill>
                  <a:schemeClr val="accent1"/>
                </a:solidFill>
                <a:effectLst>
                  <a:outerShdw blurRad="38100" dist="25400" dir="5400000" algn="ctr" rotWithShape="0">
                    <a:srgbClr val="6E747A">
                      <a:alpha val="43000"/>
                    </a:srgbClr>
                  </a:outerShdw>
                </a:effectLst>
              </a:rPr>
              <a:t>Budgeting &amp; Planning</a:t>
            </a:r>
            <a:endParaRPr lang="en-US" sz="3600" b="0" cap="none" spc="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054104039"/>
      </p:ext>
    </p:extLst>
  </p:cSld>
  <p:clrMapOvr>
    <a:masterClrMapping/>
  </p:clrMapOvr>
  <p:transition spd="slow">
    <p:wipe/>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983163"/>
          </a:xfrm>
        </p:spPr>
        <p:txBody>
          <a:bodyPr>
            <a:normAutofit/>
          </a:bodyPr>
          <a:lstStyle/>
          <a:p>
            <a:pPr marL="0" indent="0">
              <a:buNone/>
            </a:pPr>
            <a:r>
              <a:rPr lang="en-GB" sz="1800" b="1" dirty="0"/>
              <a:t>Budget Data Entry in Vision Planning </a:t>
            </a:r>
            <a:r>
              <a:rPr lang="en-GB" sz="1800" b="1" dirty="0" smtClean="0"/>
              <a:t>screen... </a:t>
            </a:r>
            <a:r>
              <a:rPr lang="en-GB" sz="1800" b="1" dirty="0" err="1" smtClean="0"/>
              <a:t>Contd</a:t>
            </a:r>
            <a:endParaRPr lang="en-GB" sz="1800" b="1" dirty="0" smtClean="0"/>
          </a:p>
          <a:p>
            <a:pPr marL="0" indent="0">
              <a:buNone/>
            </a:pPr>
            <a:endParaRPr lang="en-GB" sz="1800" b="1" dirty="0" smtClean="0"/>
          </a:p>
          <a:p>
            <a:pPr marL="0" indent="0">
              <a:buNone/>
            </a:pPr>
            <a:r>
              <a:rPr lang="en-GB" sz="1600" dirty="0" smtClean="0"/>
              <a:t>Budgeting at </a:t>
            </a:r>
            <a:r>
              <a:rPr lang="en-GB" sz="1600" dirty="0" err="1" smtClean="0"/>
              <a:t>MRL</a:t>
            </a:r>
            <a:r>
              <a:rPr lang="en-GB" sz="1600" dirty="0" smtClean="0"/>
              <a:t> </a:t>
            </a:r>
            <a:r>
              <a:rPr lang="en-GB" sz="1600" dirty="0" smtClean="0"/>
              <a:t>Level</a:t>
            </a:r>
            <a:endParaRPr lang="en-GB" sz="1600" dirty="0"/>
          </a:p>
          <a:p>
            <a:pPr marL="0" indent="0">
              <a:buNone/>
            </a:pPr>
            <a:endParaRPr lang="en-GB" sz="1600" dirty="0" smtClean="0"/>
          </a:p>
          <a:p>
            <a:pPr marL="0" indent="0">
              <a:buNone/>
            </a:pPr>
            <a:endParaRPr lang="en-GB" sz="1600" dirty="0"/>
          </a:p>
          <a:p>
            <a:pPr marL="0" indent="0">
              <a:buNone/>
            </a:pPr>
            <a:endParaRPr lang="en-GB" sz="1600" dirty="0" smtClean="0"/>
          </a:p>
          <a:p>
            <a:pPr marL="0" indent="0">
              <a:buNone/>
            </a:pPr>
            <a:endParaRPr lang="en-GB" sz="1600" dirty="0"/>
          </a:p>
          <a:p>
            <a:pPr marL="0" indent="0">
              <a:buNone/>
            </a:pPr>
            <a:endParaRPr lang="en-GB" sz="1600" dirty="0" smtClean="0"/>
          </a:p>
          <a:p>
            <a:pPr marL="0" indent="0">
              <a:buNone/>
            </a:pPr>
            <a:endParaRPr lang="en-GB" sz="1600" dirty="0"/>
          </a:p>
          <a:p>
            <a:pPr marL="0" indent="0">
              <a:buNone/>
            </a:pPr>
            <a:endParaRPr lang="en-GB" sz="1600"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pic>
        <p:nvPicPr>
          <p:cNvPr id="5" name="Picture 4"/>
          <p:cNvPicPr/>
          <p:nvPr/>
        </p:nvPicPr>
        <p:blipFill>
          <a:blip r:embed="rId2"/>
          <a:stretch>
            <a:fillRect/>
          </a:stretch>
        </p:blipFill>
        <p:spPr>
          <a:xfrm>
            <a:off x="491836" y="2224882"/>
            <a:ext cx="7162800" cy="4114799"/>
          </a:xfrm>
          <a:prstGeom prst="rect">
            <a:avLst/>
          </a:prstGeom>
        </p:spPr>
      </p:pic>
      <p:sp>
        <p:nvSpPr>
          <p:cNvPr id="6" name="Rectangle 5"/>
          <p:cNvSpPr/>
          <p:nvPr/>
        </p:nvSpPr>
        <p:spPr>
          <a:xfrm>
            <a:off x="2462256" y="130750"/>
            <a:ext cx="4219488" cy="646331"/>
          </a:xfrm>
          <a:prstGeom prst="rect">
            <a:avLst/>
          </a:prstGeom>
          <a:noFill/>
        </p:spPr>
        <p:txBody>
          <a:bodyPr wrap="none" lIns="91440" tIns="45720" rIns="91440" bIns="45720">
            <a:spAutoFit/>
          </a:bodyPr>
          <a:lstStyle/>
          <a:p>
            <a:pPr algn="ctr"/>
            <a:r>
              <a:rPr lang="en-US" sz="3600" dirty="0" smtClean="0">
                <a:ln w="0"/>
                <a:solidFill>
                  <a:schemeClr val="accent1"/>
                </a:solidFill>
                <a:effectLst>
                  <a:outerShdw blurRad="38100" dist="25400" dir="5400000" algn="ctr" rotWithShape="0">
                    <a:srgbClr val="6E747A">
                      <a:alpha val="43000"/>
                    </a:srgbClr>
                  </a:outerShdw>
                </a:effectLst>
              </a:rPr>
              <a:t>Budgeting &amp; Planning</a:t>
            </a:r>
            <a:endParaRPr lang="en-US" sz="3600" b="0" cap="none" spc="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380985674"/>
      </p:ext>
    </p:extLst>
  </p:cSld>
  <p:clrMapOvr>
    <a:masterClrMapping/>
  </p:clrMapOvr>
  <p:transition spd="slow">
    <p:wipe/>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4906963"/>
          </a:xfrm>
        </p:spPr>
        <p:txBody>
          <a:bodyPr>
            <a:normAutofit/>
          </a:bodyPr>
          <a:lstStyle/>
          <a:p>
            <a:pPr marL="0" indent="0">
              <a:buNone/>
            </a:pPr>
            <a:r>
              <a:rPr lang="en-GB" sz="2000" b="1" dirty="0" err="1" smtClean="0"/>
              <a:t>Capex</a:t>
            </a:r>
            <a:r>
              <a:rPr lang="en-GB" sz="2000" b="1" dirty="0" smtClean="0"/>
              <a:t> </a:t>
            </a:r>
            <a:r>
              <a:rPr lang="en-GB" sz="2000" b="1" dirty="0" smtClean="0"/>
              <a:t>Ledger</a:t>
            </a:r>
            <a:endParaRPr lang="en-GB" sz="2000" b="1" dirty="0" smtClean="0"/>
          </a:p>
          <a:p>
            <a:pPr marL="0" indent="0">
              <a:buNone/>
            </a:pPr>
            <a:endParaRPr lang="en-GB" sz="1600" b="1" dirty="0" smtClean="0"/>
          </a:p>
          <a:p>
            <a:pPr marL="0" indent="0">
              <a:buNone/>
            </a:pPr>
            <a:r>
              <a:rPr lang="en-GB" sz="1600" b="1" dirty="0" smtClean="0"/>
              <a:t>Fin- </a:t>
            </a:r>
            <a:r>
              <a:rPr lang="en-GB" sz="1600" b="1" dirty="0" smtClean="0"/>
              <a:t>Mgmt. Structures -&gt; Vision planning -&gt; Capex ledger</a:t>
            </a:r>
          </a:p>
          <a:p>
            <a:pPr marL="0" indent="0">
              <a:buNone/>
            </a:pPr>
            <a:r>
              <a:rPr lang="en-GB" sz="1600" dirty="0" smtClean="0"/>
              <a:t>The Category of Capex Ledger Items to be created in the below screen with its Original cost , Term, Depreciation Method, Depreciation rate, The Management Reporting Lines used.</a:t>
            </a:r>
          </a:p>
          <a:p>
            <a:pPr marL="0" indent="0">
              <a:buNone/>
            </a:pPr>
            <a:endParaRPr lang="en-GB" sz="1600" dirty="0"/>
          </a:p>
          <a:p>
            <a:endParaRPr lang="en-GB" sz="1600" dirty="0"/>
          </a:p>
          <a:p>
            <a:pPr marL="0" indent="0">
              <a:buNone/>
            </a:pPr>
            <a:endParaRPr lang="en-GB" sz="1600"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828906"/>
            <a:ext cx="7543800" cy="3510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462256" y="130750"/>
            <a:ext cx="4219488" cy="646331"/>
          </a:xfrm>
          <a:prstGeom prst="rect">
            <a:avLst/>
          </a:prstGeom>
          <a:noFill/>
        </p:spPr>
        <p:txBody>
          <a:bodyPr wrap="none" lIns="91440" tIns="45720" rIns="91440" bIns="45720">
            <a:spAutoFit/>
          </a:bodyPr>
          <a:lstStyle/>
          <a:p>
            <a:pPr algn="ctr"/>
            <a:r>
              <a:rPr lang="en-US" sz="3600" dirty="0" smtClean="0">
                <a:ln w="0"/>
                <a:solidFill>
                  <a:schemeClr val="accent1"/>
                </a:solidFill>
                <a:effectLst>
                  <a:outerShdw blurRad="38100" dist="25400" dir="5400000" algn="ctr" rotWithShape="0">
                    <a:srgbClr val="6E747A">
                      <a:alpha val="43000"/>
                    </a:srgbClr>
                  </a:outerShdw>
                </a:effectLst>
              </a:rPr>
              <a:t>Budgeting &amp; Planning</a:t>
            </a:r>
            <a:endParaRPr lang="en-US" sz="3600" b="0" cap="none" spc="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759355540"/>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14400"/>
            <a:ext cx="9144000" cy="57150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7" name="Rectangle 6"/>
          <p:cNvSpPr/>
          <p:nvPr/>
        </p:nvSpPr>
        <p:spPr>
          <a:xfrm>
            <a:off x="2937585" y="152400"/>
            <a:ext cx="2751074" cy="584775"/>
          </a:xfrm>
          <a:prstGeom prst="rect">
            <a:avLst/>
          </a:prstGeom>
          <a:noFill/>
        </p:spPr>
        <p:txBody>
          <a:bodyPr wrap="none" lIns="91440" tIns="45720" rIns="91440" bIns="45720">
            <a:spAutoFit/>
          </a:bodyPr>
          <a:lstStyle/>
          <a:p>
            <a:pPr algn="ctr"/>
            <a:r>
              <a:rPr lang="en-US" sz="3200" b="0" cap="none" spc="0" dirty="0" smtClean="0">
                <a:ln w="0"/>
                <a:solidFill>
                  <a:schemeClr val="accent1"/>
                </a:solidFill>
                <a:effectLst>
                  <a:outerShdw blurRad="38100" dist="25400" dir="5400000" algn="ctr" rotWithShape="0">
                    <a:srgbClr val="6E747A">
                      <a:alpha val="43000"/>
                    </a:srgbClr>
                  </a:outerShdw>
                </a:effectLst>
              </a:rPr>
              <a:t>Vision Modules</a:t>
            </a:r>
            <a:endParaRPr lang="en-US" sz="3200" dirty="0">
              <a:ln w="0"/>
              <a:solidFill>
                <a:schemeClr val="accent1"/>
              </a:solidFill>
              <a:effectLst>
                <a:outerShdw blurRad="38100" dist="25400" dir="5400000" algn="ctr" rotWithShape="0">
                  <a:srgbClr val="6E747A">
                    <a:alpha val="43000"/>
                  </a:srgbClr>
                </a:outerShdw>
              </a:effectLst>
            </a:endParaRPr>
          </a:p>
        </p:txBody>
      </p:sp>
      <p:sp>
        <p:nvSpPr>
          <p:cNvPr id="3" name="TextBox 2"/>
          <p:cNvSpPr txBox="1"/>
          <p:nvPr/>
        </p:nvSpPr>
        <p:spPr>
          <a:xfrm>
            <a:off x="5181600" y="2819400"/>
            <a:ext cx="3429000" cy="2031325"/>
          </a:xfrm>
          <a:prstGeom prst="rect">
            <a:avLst/>
          </a:prstGeom>
          <a:noFill/>
          <a:effectLst>
            <a:glow>
              <a:schemeClr val="accent1"/>
            </a:glow>
            <a:outerShdw blurRad="50800" dist="50800" sx="1000" sy="1000" algn="ctr" rotWithShape="0">
              <a:schemeClr val="tx2">
                <a:lumMod val="20000"/>
                <a:lumOff val="80000"/>
              </a:schemeClr>
            </a:outerShdw>
            <a:reflection endPos="0" dist="50800" dir="5400000" sy="-100000" algn="bl" rotWithShape="0"/>
            <a:softEdge rad="0"/>
          </a:effectLst>
        </p:spPr>
        <p:txBody>
          <a:bodyPr wrap="square" rtlCol="0">
            <a:spAutoFit/>
          </a:bodyPr>
          <a:lstStyle/>
          <a:p>
            <a:pPr lvl="0"/>
            <a:r>
              <a:rPr lang="en-US" dirty="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Report Suite is a reporting module. </a:t>
            </a:r>
            <a:r>
              <a:rPr lang="en-US" dirty="0" smtClean="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It serves </a:t>
            </a:r>
            <a:r>
              <a:rPr lang="en-US" dirty="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in scheduling or giving direct access to user on accessing the report. The below are the different kinds of reports available on Vision Report Suite Module.</a:t>
            </a:r>
          </a:p>
        </p:txBody>
      </p:sp>
    </p:spTree>
    <p:extLst>
      <p:ext uri="{BB962C8B-B14F-4D97-AF65-F5344CB8AC3E}">
        <p14:creationId xmlns:p14="http://schemas.microsoft.com/office/powerpoint/2010/main" val="80502819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4906963"/>
          </a:xfrm>
        </p:spPr>
        <p:txBody>
          <a:bodyPr>
            <a:normAutofit/>
          </a:bodyPr>
          <a:lstStyle/>
          <a:p>
            <a:pPr marL="0" indent="0">
              <a:buNone/>
            </a:pPr>
            <a:r>
              <a:rPr lang="en-GB" sz="2000" b="1" dirty="0" err="1" smtClean="0"/>
              <a:t>HR</a:t>
            </a:r>
            <a:r>
              <a:rPr lang="en-GB" sz="2000" b="1" dirty="0" smtClean="0"/>
              <a:t> </a:t>
            </a:r>
            <a:r>
              <a:rPr lang="en-GB" sz="2000" b="1" dirty="0" smtClean="0"/>
              <a:t>Ledger</a:t>
            </a:r>
            <a:endParaRPr lang="en-GB" sz="2000" b="1" dirty="0" smtClean="0"/>
          </a:p>
          <a:p>
            <a:pPr marL="0" indent="0">
              <a:buNone/>
            </a:pPr>
            <a:endParaRPr lang="en-GB" sz="1600" b="1" dirty="0" smtClean="0"/>
          </a:p>
          <a:p>
            <a:pPr marL="0" indent="0">
              <a:buNone/>
            </a:pPr>
            <a:r>
              <a:rPr lang="en-GB" sz="1600" b="1" dirty="0" smtClean="0"/>
              <a:t>Fin </a:t>
            </a:r>
            <a:r>
              <a:rPr lang="en-GB" sz="1600" b="1" dirty="0" err="1" smtClean="0"/>
              <a:t>Mgmt</a:t>
            </a:r>
            <a:r>
              <a:rPr lang="en-GB" sz="1600" b="1" dirty="0" smtClean="0"/>
              <a:t> Structures -&gt; Vision planning -&gt; HR ledger</a:t>
            </a:r>
          </a:p>
          <a:p>
            <a:pPr marL="0" indent="0">
              <a:buNone/>
            </a:pPr>
            <a:r>
              <a:rPr lang="en-GB" sz="1600" dirty="0" smtClean="0"/>
              <a:t>The CTC by Job code must be maintained in the below screen.</a:t>
            </a:r>
            <a:endParaRPr lang="en-GB" sz="1600" dirty="0"/>
          </a:p>
          <a:p>
            <a:endParaRPr lang="en-GB" sz="1600" dirty="0"/>
          </a:p>
          <a:p>
            <a:pPr marL="0" indent="0">
              <a:buNone/>
            </a:pPr>
            <a:endParaRPr lang="en-GB" sz="1600"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983" y="2503546"/>
            <a:ext cx="7858163" cy="3836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462256" y="130750"/>
            <a:ext cx="4219488" cy="646331"/>
          </a:xfrm>
          <a:prstGeom prst="rect">
            <a:avLst/>
          </a:prstGeom>
          <a:noFill/>
        </p:spPr>
        <p:txBody>
          <a:bodyPr wrap="none" lIns="91440" tIns="45720" rIns="91440" bIns="45720">
            <a:spAutoFit/>
          </a:bodyPr>
          <a:lstStyle/>
          <a:p>
            <a:pPr algn="ctr"/>
            <a:r>
              <a:rPr lang="en-US" sz="3600" dirty="0" smtClean="0">
                <a:ln w="0"/>
                <a:solidFill>
                  <a:schemeClr val="accent1"/>
                </a:solidFill>
                <a:effectLst>
                  <a:outerShdw blurRad="38100" dist="25400" dir="5400000" algn="ctr" rotWithShape="0">
                    <a:srgbClr val="6E747A">
                      <a:alpha val="43000"/>
                    </a:srgbClr>
                  </a:outerShdw>
                </a:effectLst>
              </a:rPr>
              <a:t>Budgeting &amp; Planning</a:t>
            </a:r>
            <a:endParaRPr lang="en-US" sz="3600" b="0" cap="none" spc="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911480723"/>
      </p:ext>
    </p:extLst>
  </p:cSld>
  <p:clrMapOvr>
    <a:masterClrMapping/>
  </p:clrMapOvr>
  <p:transition spd="slow">
    <p:wipe/>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4906963"/>
          </a:xfrm>
        </p:spPr>
        <p:txBody>
          <a:bodyPr>
            <a:normAutofit/>
          </a:bodyPr>
          <a:lstStyle/>
          <a:p>
            <a:pPr marL="0" indent="0">
              <a:buNone/>
            </a:pPr>
            <a:r>
              <a:rPr lang="en-US" sz="1600" b="1" dirty="0"/>
              <a:t>Result </a:t>
            </a:r>
            <a:r>
              <a:rPr lang="en-US" sz="1600" b="1" dirty="0" smtClean="0"/>
              <a:t>Submission</a:t>
            </a:r>
          </a:p>
          <a:p>
            <a:pPr marL="0" indent="0">
              <a:buNone/>
            </a:pPr>
            <a:endParaRPr lang="en-GB" sz="1600" dirty="0"/>
          </a:p>
          <a:p>
            <a:r>
              <a:rPr lang="en-US" sz="1600" dirty="0"/>
              <a:t>Once the budgeting is done for each branch you can click on </a:t>
            </a:r>
            <a:r>
              <a:rPr lang="en-US" sz="1600" b="1" dirty="0"/>
              <a:t>Submit</a:t>
            </a:r>
            <a:r>
              <a:rPr lang="en-US" sz="1600" dirty="0"/>
              <a:t> button to submit the budget to the Verifier.</a:t>
            </a:r>
            <a:endParaRPr lang="en-GB" sz="1600" dirty="0"/>
          </a:p>
          <a:p>
            <a:r>
              <a:rPr lang="en-US" sz="1600" dirty="0"/>
              <a:t>Once verifier is verified, the approver will login to the system to approve the budgeting. Once the approver has approved for the particular branch, the status will be in “Approved &amp; Locked”. Now the maker cannot do any changes on the budgeting once the approver locked.</a:t>
            </a:r>
            <a:endParaRPr lang="en-GB" sz="1600" dirty="0"/>
          </a:p>
          <a:p>
            <a:endParaRPr lang="en-GB" sz="1600" dirty="0"/>
          </a:p>
          <a:p>
            <a:pPr marL="0" indent="0">
              <a:buNone/>
            </a:pPr>
            <a:endParaRPr lang="en-GB" sz="1600"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sp>
        <p:nvSpPr>
          <p:cNvPr id="5" name="Rectangle 4"/>
          <p:cNvSpPr/>
          <p:nvPr/>
        </p:nvSpPr>
        <p:spPr>
          <a:xfrm>
            <a:off x="2462256" y="130750"/>
            <a:ext cx="4219488" cy="646331"/>
          </a:xfrm>
          <a:prstGeom prst="rect">
            <a:avLst/>
          </a:prstGeom>
          <a:noFill/>
        </p:spPr>
        <p:txBody>
          <a:bodyPr wrap="none" lIns="91440" tIns="45720" rIns="91440" bIns="45720">
            <a:spAutoFit/>
          </a:bodyPr>
          <a:lstStyle/>
          <a:p>
            <a:pPr algn="ctr"/>
            <a:r>
              <a:rPr lang="en-US" sz="3600" dirty="0" smtClean="0">
                <a:ln w="0"/>
                <a:solidFill>
                  <a:schemeClr val="accent1"/>
                </a:solidFill>
                <a:effectLst>
                  <a:outerShdw blurRad="38100" dist="25400" dir="5400000" algn="ctr" rotWithShape="0">
                    <a:srgbClr val="6E747A">
                      <a:alpha val="43000"/>
                    </a:srgbClr>
                  </a:outerShdw>
                </a:effectLst>
              </a:rPr>
              <a:t>Budgeting &amp; Planning</a:t>
            </a:r>
            <a:endParaRPr lang="en-US" sz="3600" b="0" cap="none" spc="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58211150"/>
      </p:ext>
    </p:extLst>
  </p:cSld>
  <p:clrMapOvr>
    <a:masterClrMapping/>
  </p:clrMapOvr>
  <p:transition spd="slow">
    <p:wipe/>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38400" y="838200"/>
            <a:ext cx="3714094" cy="830997"/>
          </a:xfrm>
          <a:prstGeom prst="rect">
            <a:avLst/>
          </a:prstGeom>
          <a:noFill/>
        </p:spPr>
        <p:txBody>
          <a:bodyPr wrap="none" lIns="91440" tIns="45720" rIns="91440" bIns="45720">
            <a:spAutoFit/>
          </a:bodyPr>
          <a:lstStyle/>
          <a:p>
            <a:pPr algn="ctr"/>
            <a:r>
              <a:rPr lang="en-US" sz="4800" dirty="0" smtClean="0">
                <a:ln w="0"/>
                <a:solidFill>
                  <a:schemeClr val="accent1"/>
                </a:solidFill>
                <a:effectLst>
                  <a:outerShdw blurRad="38100" dist="25400" dir="5400000" algn="ctr" rotWithShape="0">
                    <a:srgbClr val="6E747A">
                      <a:alpha val="43000"/>
                    </a:srgbClr>
                  </a:outerShdw>
                </a:effectLst>
              </a:rPr>
              <a:t>Vision Catalog</a:t>
            </a:r>
            <a:endParaRPr lang="en-US" sz="4800" b="0" cap="none" spc="0" dirty="0" smtClean="0">
              <a:ln w="0"/>
              <a:solidFill>
                <a:schemeClr val="accent1"/>
              </a:solidFill>
              <a:effectLst>
                <a:outerShdw blurRad="38100" dist="25400" dir="5400000" algn="ctr" rotWithShape="0">
                  <a:srgbClr val="6E747A">
                    <a:alpha val="43000"/>
                  </a:srgbClr>
                </a:outerShdw>
              </a:effectLst>
            </a:endParaRPr>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77664"/>
            <a:ext cx="9144000" cy="447073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2500036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14400"/>
            <a:ext cx="9144000" cy="5715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4" name="Rectangle 3"/>
          <p:cNvSpPr/>
          <p:nvPr/>
        </p:nvSpPr>
        <p:spPr>
          <a:xfrm>
            <a:off x="3098489" y="152400"/>
            <a:ext cx="2540311" cy="584775"/>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Vision Catalog</a:t>
            </a:r>
          </a:p>
        </p:txBody>
      </p:sp>
      <p:sp>
        <p:nvSpPr>
          <p:cNvPr id="8" name="Rectangle 7"/>
          <p:cNvSpPr/>
          <p:nvPr/>
        </p:nvSpPr>
        <p:spPr>
          <a:xfrm>
            <a:off x="2255722" y="3223412"/>
            <a:ext cx="3383078" cy="256778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TextBox 9"/>
          <p:cNvSpPr txBox="1"/>
          <p:nvPr/>
        </p:nvSpPr>
        <p:spPr>
          <a:xfrm>
            <a:off x="2500449" y="2475981"/>
            <a:ext cx="3276600" cy="2031325"/>
          </a:xfrm>
          <a:prstGeom prst="rect">
            <a:avLst/>
          </a:prstGeom>
          <a:noFill/>
          <a:effectLst>
            <a:glow>
              <a:schemeClr val="accent1"/>
            </a:glow>
            <a:outerShdw blurRad="50800" dist="50800" sx="1000" sy="1000" algn="ctr" rotWithShape="0">
              <a:schemeClr val="tx2">
                <a:lumMod val="20000"/>
                <a:lumOff val="80000"/>
              </a:schemeClr>
            </a:outerShdw>
            <a:reflection endPos="0" dist="50800" dir="5400000" sy="-100000" algn="bl" rotWithShape="0"/>
            <a:softEdge rad="0"/>
          </a:effectLst>
        </p:spPr>
        <p:txBody>
          <a:bodyPr wrap="square" rtlCol="0">
            <a:spAutoFit/>
          </a:bodyPr>
          <a:lstStyle/>
          <a:p>
            <a:pPr lvl="0"/>
            <a:r>
              <a:rPr lang="en-US" sz="1400" dirty="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Vision Catalog is also a reporting module where in user can build on go Ad Hoc Reports by using the respective catalogs. First to work freely on this catalog module one should have minimum knowledge on Vision tables and their column functionalities. So learning a little of the Vision table structure is recommended for a user. </a:t>
            </a:r>
          </a:p>
        </p:txBody>
      </p:sp>
      <p:sp>
        <p:nvSpPr>
          <p:cNvPr id="11" name="TextBox 10"/>
          <p:cNvSpPr txBox="1"/>
          <p:nvPr/>
        </p:nvSpPr>
        <p:spPr>
          <a:xfrm>
            <a:off x="2496094" y="4688885"/>
            <a:ext cx="3276600" cy="1600438"/>
          </a:xfrm>
          <a:prstGeom prst="rect">
            <a:avLst/>
          </a:prstGeom>
          <a:noFill/>
          <a:effectLst>
            <a:glow>
              <a:schemeClr val="accent1"/>
            </a:glow>
            <a:outerShdw blurRad="50800" dist="50800" sx="1000" sy="1000" algn="ctr" rotWithShape="0">
              <a:schemeClr val="tx2">
                <a:lumMod val="20000"/>
                <a:lumOff val="80000"/>
              </a:schemeClr>
            </a:outerShdw>
            <a:reflection endPos="0" dist="50800" dir="5400000" sy="-100000" algn="bl" rotWithShape="0"/>
            <a:softEdge rad="0"/>
          </a:effectLst>
        </p:spPr>
        <p:txBody>
          <a:bodyPr wrap="square" rtlCol="0">
            <a:spAutoFit/>
          </a:bodyPr>
          <a:lstStyle/>
          <a:p>
            <a:pPr lvl="0"/>
            <a:r>
              <a:rPr lang="en-US" sz="1400" dirty="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Daily, Monthly, History or MGT Tables are used to create the required report. Once the required set of tables is selected then the user has the access to all the tables and drag and drop facility is available to create the report.</a:t>
            </a:r>
          </a:p>
          <a:p>
            <a:pPr lvl="0"/>
            <a:r>
              <a:rPr lang="en-US" sz="1400" dirty="0" smtClean="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 </a:t>
            </a:r>
            <a:endParaRPr lang="en-US" sz="1400" dirty="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endParaRPr>
          </a:p>
        </p:txBody>
      </p:sp>
    </p:spTree>
    <p:extLst>
      <p:ext uri="{BB962C8B-B14F-4D97-AF65-F5344CB8AC3E}">
        <p14:creationId xmlns:p14="http://schemas.microsoft.com/office/powerpoint/2010/main" val="31665479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14400"/>
            <a:ext cx="9144000" cy="571499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1" name="Rectangle 10"/>
          <p:cNvSpPr/>
          <p:nvPr/>
        </p:nvSpPr>
        <p:spPr>
          <a:xfrm>
            <a:off x="3174689" y="152400"/>
            <a:ext cx="2540311" cy="584775"/>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Vision Catalog</a:t>
            </a:r>
          </a:p>
        </p:txBody>
      </p:sp>
      <p:sp>
        <p:nvSpPr>
          <p:cNvPr id="8" name="Rectangle 7"/>
          <p:cNvSpPr/>
          <p:nvPr/>
        </p:nvSpPr>
        <p:spPr>
          <a:xfrm>
            <a:off x="3408218" y="2461412"/>
            <a:ext cx="3383078" cy="256778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2" name="TextBox 11"/>
          <p:cNvSpPr txBox="1"/>
          <p:nvPr/>
        </p:nvSpPr>
        <p:spPr>
          <a:xfrm>
            <a:off x="2286000" y="1828800"/>
            <a:ext cx="3810000" cy="2031325"/>
          </a:xfrm>
          <a:prstGeom prst="rect">
            <a:avLst/>
          </a:prstGeom>
          <a:noFill/>
          <a:effectLst>
            <a:glow>
              <a:schemeClr val="accent1"/>
            </a:glow>
            <a:outerShdw blurRad="50800" dist="50800" sx="1000" sy="1000" algn="ctr" rotWithShape="0">
              <a:schemeClr val="tx2">
                <a:lumMod val="20000"/>
                <a:lumOff val="80000"/>
              </a:schemeClr>
            </a:outerShdw>
            <a:reflection endPos="0" dist="50800" dir="5400000" sy="-100000" algn="bl" rotWithShape="0"/>
            <a:softEdge rad="0"/>
          </a:effectLst>
        </p:spPr>
        <p:txBody>
          <a:bodyPr wrap="square" rtlCol="0">
            <a:spAutoFit/>
          </a:bodyPr>
          <a:lstStyle/>
          <a:p>
            <a:pPr lvl="0"/>
            <a:r>
              <a:rPr lang="en-US" sz="1600" dirty="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The left panel shows the tables from which the columns can be dragged in this screen as the filed and joined with different tables</a:t>
            </a:r>
            <a:r>
              <a:rPr lang="en-US" sz="1600" dirty="0" smtClean="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a:t>
            </a:r>
          </a:p>
          <a:p>
            <a:pPr lvl="0"/>
            <a:endParaRPr lang="en-US" sz="1600" dirty="0" smtClean="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endParaRPr>
          </a:p>
          <a:p>
            <a:pPr lvl="0"/>
            <a:r>
              <a:rPr lang="en-US" sz="1600" dirty="0" smtClean="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The </a:t>
            </a:r>
            <a:r>
              <a:rPr lang="en-US" sz="1600" dirty="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join relation of one table to another using the unique identifier is already created for the user. </a:t>
            </a:r>
          </a:p>
          <a:p>
            <a:pPr lvl="0"/>
            <a:r>
              <a:rPr lang="en-US" sz="1400" dirty="0" smtClean="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 </a:t>
            </a:r>
            <a:endParaRPr lang="en-US" sz="1400" dirty="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endParaRPr>
          </a:p>
        </p:txBody>
      </p:sp>
    </p:spTree>
    <p:extLst>
      <p:ext uri="{BB962C8B-B14F-4D97-AF65-F5344CB8AC3E}">
        <p14:creationId xmlns:p14="http://schemas.microsoft.com/office/powerpoint/2010/main" val="26034202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174689" y="152400"/>
            <a:ext cx="2540311" cy="584775"/>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Vision Catalog</a:t>
            </a: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14400"/>
            <a:ext cx="9144000" cy="5715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TextBox 4"/>
          <p:cNvSpPr txBox="1"/>
          <p:nvPr/>
        </p:nvSpPr>
        <p:spPr>
          <a:xfrm>
            <a:off x="2133600" y="1676400"/>
            <a:ext cx="3810000" cy="2308324"/>
          </a:xfrm>
          <a:prstGeom prst="rect">
            <a:avLst/>
          </a:prstGeom>
          <a:noFill/>
          <a:effectLst>
            <a:glow>
              <a:schemeClr val="accent1"/>
            </a:glow>
            <a:outerShdw blurRad="50800" dist="50800" sx="1000" sy="1000" algn="ctr" rotWithShape="0">
              <a:schemeClr val="tx2">
                <a:lumMod val="20000"/>
                <a:lumOff val="80000"/>
              </a:schemeClr>
            </a:outerShdw>
            <a:reflection endPos="0" dist="50800" dir="5400000" sy="-100000" algn="bl" rotWithShape="0"/>
            <a:softEdge rad="0"/>
          </a:effectLst>
        </p:spPr>
        <p:txBody>
          <a:bodyPr wrap="square" rtlCol="0">
            <a:spAutoFit/>
          </a:bodyPr>
          <a:lstStyle/>
          <a:p>
            <a:pPr lvl="0"/>
            <a:r>
              <a:rPr lang="en-US" sz="1600" dirty="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The left panel shows the columns available in the column, the correct set of the primary keys should be included to create the report. </a:t>
            </a:r>
            <a:endParaRPr lang="en-US" sz="1600" dirty="0" smtClean="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endParaRPr>
          </a:p>
          <a:p>
            <a:pPr lvl="0"/>
            <a:endParaRPr lang="en-US" sz="1600" dirty="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endParaRPr>
          </a:p>
          <a:p>
            <a:pPr lvl="0"/>
            <a:r>
              <a:rPr lang="en-US" sz="1600" dirty="0" smtClean="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Country</a:t>
            </a:r>
            <a:r>
              <a:rPr lang="en-US" sz="1600" dirty="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 </a:t>
            </a:r>
            <a:r>
              <a:rPr lang="en-US" sz="1600" dirty="0" err="1">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LE_Book</a:t>
            </a:r>
            <a:r>
              <a:rPr lang="en-US" sz="1600" dirty="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 </a:t>
            </a:r>
            <a:r>
              <a:rPr lang="en-US" sz="1600" dirty="0" err="1">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Year_Month</a:t>
            </a:r>
            <a:r>
              <a:rPr lang="en-US" sz="1600" dirty="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 </a:t>
            </a:r>
            <a:r>
              <a:rPr lang="en-US" sz="1600" dirty="0" err="1">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Data_Source</a:t>
            </a:r>
            <a:r>
              <a:rPr lang="en-US" sz="1600" dirty="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 </a:t>
            </a:r>
            <a:r>
              <a:rPr lang="en-US" sz="1600" dirty="0" err="1">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etc</a:t>
            </a:r>
            <a:r>
              <a:rPr lang="en-US" sz="1600" dirty="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 are included in the primary keys which should always be used for the report to get the correct Data</a:t>
            </a:r>
          </a:p>
        </p:txBody>
      </p:sp>
    </p:spTree>
    <p:extLst>
      <p:ext uri="{BB962C8B-B14F-4D97-AF65-F5344CB8AC3E}">
        <p14:creationId xmlns:p14="http://schemas.microsoft.com/office/powerpoint/2010/main" val="26861725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174689" y="152400"/>
            <a:ext cx="2540311" cy="584775"/>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Vision Catalog</a:t>
            </a: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14400"/>
            <a:ext cx="9144000" cy="5715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3109643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Slide Number Placeholder 3"/>
          <p:cNvSpPr>
            <a:spLocks noGrp="1"/>
          </p:cNvSpPr>
          <p:nvPr>
            <p:ph type="sldNum" sz="quarter" idx="4294967295"/>
          </p:nvPr>
        </p:nvSpPr>
        <p:spPr>
          <a:xfrm>
            <a:off x="457200" y="6356350"/>
            <a:ext cx="2133600" cy="365125"/>
          </a:xfrm>
          <a:prstGeom prst="rect">
            <a:avLst/>
          </a:prstGeom>
          <a:noFill/>
        </p:spPr>
        <p:txBody>
          <a:bodyPr/>
          <a:lstStyle>
            <a:lvl1pPr>
              <a:defRPr sz="1200" b="1">
                <a:solidFill>
                  <a:schemeClr val="tx1"/>
                </a:solidFill>
                <a:latin typeface="Calibri" pitchFamily="34" charset="0"/>
              </a:defRPr>
            </a:lvl1pPr>
            <a:lvl2pPr marL="742950" indent="-285750">
              <a:defRPr sz="1200" b="1">
                <a:solidFill>
                  <a:schemeClr val="tx1"/>
                </a:solidFill>
                <a:latin typeface="Calibri" pitchFamily="34" charset="0"/>
              </a:defRPr>
            </a:lvl2pPr>
            <a:lvl3pPr marL="1143000" indent="-228600">
              <a:defRPr sz="1200" b="1">
                <a:solidFill>
                  <a:schemeClr val="tx1"/>
                </a:solidFill>
                <a:latin typeface="Calibri" pitchFamily="34" charset="0"/>
              </a:defRPr>
            </a:lvl3pPr>
            <a:lvl4pPr marL="1600200" indent="-228600">
              <a:defRPr sz="1200" b="1">
                <a:solidFill>
                  <a:schemeClr val="tx1"/>
                </a:solidFill>
                <a:latin typeface="Calibri" pitchFamily="34" charset="0"/>
              </a:defRPr>
            </a:lvl4pPr>
            <a:lvl5pPr marL="2057400" indent="-228600">
              <a:defRPr sz="1200" b="1">
                <a:solidFill>
                  <a:schemeClr val="tx1"/>
                </a:solidFill>
                <a:latin typeface="Calibri" pitchFamily="34" charset="0"/>
              </a:defRPr>
            </a:lvl5pPr>
            <a:lvl6pPr marL="2514600" indent="-228600" eaLnBrk="0" fontAlgn="base" hangingPunct="0">
              <a:spcBef>
                <a:spcPct val="0"/>
              </a:spcBef>
              <a:spcAft>
                <a:spcPct val="0"/>
              </a:spcAft>
              <a:defRPr sz="1200" b="1">
                <a:solidFill>
                  <a:schemeClr val="tx1"/>
                </a:solidFill>
                <a:latin typeface="Calibri" pitchFamily="34" charset="0"/>
              </a:defRPr>
            </a:lvl6pPr>
            <a:lvl7pPr marL="2971800" indent="-228600" eaLnBrk="0" fontAlgn="base" hangingPunct="0">
              <a:spcBef>
                <a:spcPct val="0"/>
              </a:spcBef>
              <a:spcAft>
                <a:spcPct val="0"/>
              </a:spcAft>
              <a:defRPr sz="1200" b="1">
                <a:solidFill>
                  <a:schemeClr val="tx1"/>
                </a:solidFill>
                <a:latin typeface="Calibri" pitchFamily="34" charset="0"/>
              </a:defRPr>
            </a:lvl7pPr>
            <a:lvl8pPr marL="3429000" indent="-228600" eaLnBrk="0" fontAlgn="base" hangingPunct="0">
              <a:spcBef>
                <a:spcPct val="0"/>
              </a:spcBef>
              <a:spcAft>
                <a:spcPct val="0"/>
              </a:spcAft>
              <a:defRPr sz="1200" b="1">
                <a:solidFill>
                  <a:schemeClr val="tx1"/>
                </a:solidFill>
                <a:latin typeface="Calibri" pitchFamily="34" charset="0"/>
              </a:defRPr>
            </a:lvl8pPr>
            <a:lvl9pPr marL="3886200" indent="-228600" eaLnBrk="0" fontAlgn="base" hangingPunct="0">
              <a:spcBef>
                <a:spcPct val="0"/>
              </a:spcBef>
              <a:spcAft>
                <a:spcPct val="0"/>
              </a:spcAft>
              <a:defRPr sz="1200" b="1">
                <a:solidFill>
                  <a:schemeClr val="tx1"/>
                </a:solidFill>
                <a:latin typeface="Calibri" pitchFamily="34" charset="0"/>
              </a:defRPr>
            </a:lvl9pPr>
          </a:lstStyle>
          <a:p>
            <a:r>
              <a:rPr lang="en-US" sz="1400" smtClean="0">
                <a:solidFill>
                  <a:schemeClr val="bg1"/>
                </a:solidFill>
              </a:rPr>
              <a:t>Page </a:t>
            </a:r>
            <a:fld id="{509EB7E3-F72B-477A-9437-C972BEA747F7}" type="slidenum">
              <a:rPr lang="en-US" sz="1400" smtClean="0">
                <a:solidFill>
                  <a:schemeClr val="bg1"/>
                </a:solidFill>
              </a:rPr>
              <a:pPr/>
              <a:t>177</a:t>
            </a:fld>
            <a:endParaRPr lang="en-US" sz="1400" smtClean="0">
              <a:solidFill>
                <a:schemeClr val="bg1"/>
              </a:solidFill>
            </a:endParaRPr>
          </a:p>
        </p:txBody>
      </p:sp>
      <p:sp>
        <p:nvSpPr>
          <p:cNvPr id="459780" name="Title 1"/>
          <p:cNvSpPr>
            <a:spLocks/>
          </p:cNvSpPr>
          <p:nvPr/>
        </p:nvSpPr>
        <p:spPr bwMode="auto">
          <a:xfrm>
            <a:off x="381000" y="685800"/>
            <a:ext cx="13716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eaLnBrk="1" hangingPunct="1"/>
            <a:endParaRPr lang="en-US" sz="3200" dirty="0">
              <a:solidFill>
                <a:srgbClr val="B3131D"/>
              </a:solidFill>
              <a:latin typeface="Garamond"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179512"/>
            <a:ext cx="7391400" cy="5150712"/>
          </a:xfrm>
          <a:prstGeom prst="rect">
            <a:avLst/>
          </a:prstGeom>
        </p:spPr>
      </p:pic>
    </p:spTree>
    <p:extLst>
      <p:ext uri="{BB962C8B-B14F-4D97-AF65-F5344CB8AC3E}">
        <p14:creationId xmlns:p14="http://schemas.microsoft.com/office/powerpoint/2010/main" val="35811415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1600200"/>
            <a:ext cx="8991600" cy="5029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Rectangle 4"/>
          <p:cNvSpPr/>
          <p:nvPr/>
        </p:nvSpPr>
        <p:spPr>
          <a:xfrm>
            <a:off x="2502367" y="762000"/>
            <a:ext cx="4139275" cy="1015663"/>
          </a:xfrm>
          <a:prstGeom prst="rect">
            <a:avLst/>
          </a:prstGeom>
          <a:noFill/>
        </p:spPr>
        <p:txBody>
          <a:bodyPr wrap="none" lIns="91440" tIns="45720" rIns="91440" bIns="45720">
            <a:spAutoFit/>
          </a:bodyPr>
          <a:lstStyle/>
          <a:p>
            <a:pPr algn="ctr"/>
            <a:r>
              <a:rPr lang="en-US" sz="6000" dirty="0" smtClean="0">
                <a:ln w="0"/>
                <a:solidFill>
                  <a:schemeClr val="accent1"/>
                </a:solidFill>
                <a:effectLst>
                  <a:outerShdw blurRad="38100" dist="25400" dir="5400000" algn="ctr" rotWithShape="0">
                    <a:srgbClr val="6E747A">
                      <a:alpha val="43000"/>
                    </a:srgbClr>
                  </a:outerShdw>
                </a:effectLst>
              </a:rPr>
              <a:t>Vision Builds</a:t>
            </a:r>
          </a:p>
        </p:txBody>
      </p:sp>
    </p:spTree>
    <p:extLst>
      <p:ext uri="{BB962C8B-B14F-4D97-AF65-F5344CB8AC3E}">
        <p14:creationId xmlns:p14="http://schemas.microsoft.com/office/powerpoint/2010/main" val="2238038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14400"/>
            <a:ext cx="9144000" cy="5715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4" name="Rectangle 3"/>
          <p:cNvSpPr/>
          <p:nvPr/>
        </p:nvSpPr>
        <p:spPr>
          <a:xfrm>
            <a:off x="3296132" y="152400"/>
            <a:ext cx="2297425" cy="584775"/>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Vision Builds</a:t>
            </a:r>
          </a:p>
        </p:txBody>
      </p:sp>
      <p:sp>
        <p:nvSpPr>
          <p:cNvPr id="7" name="TextBox 6"/>
          <p:cNvSpPr txBox="1"/>
          <p:nvPr/>
        </p:nvSpPr>
        <p:spPr>
          <a:xfrm>
            <a:off x="838200" y="2514600"/>
            <a:ext cx="8039100" cy="2554545"/>
          </a:xfrm>
          <a:prstGeom prst="rect">
            <a:avLst/>
          </a:prstGeom>
          <a:noFill/>
          <a:effectLst>
            <a:glow>
              <a:schemeClr val="accent1"/>
            </a:glow>
            <a:outerShdw blurRad="50800" dist="50800" sx="1000" sy="1000" algn="ctr" rotWithShape="0">
              <a:schemeClr val="tx2">
                <a:lumMod val="20000"/>
                <a:lumOff val="80000"/>
              </a:schemeClr>
            </a:outerShdw>
            <a:reflection endPos="0" dist="50800" dir="5400000" sy="-100000" algn="bl" rotWithShape="0"/>
            <a:softEdge rad="0"/>
          </a:effectLst>
        </p:spPr>
        <p:txBody>
          <a:bodyPr wrap="square" rtlCol="0">
            <a:spAutoFit/>
          </a:bodyPr>
          <a:lstStyle/>
          <a:p>
            <a:pPr lvl="0"/>
            <a:r>
              <a:rPr lang="en-US" sz="1600" dirty="0" smtClean="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Large amounts of data are brought into Vision’s domain from prime banking server sources. The ultimate aim of the business is to generate reports from this data. </a:t>
            </a:r>
            <a:endParaRPr lang="en-US" sz="1600" dirty="0" smtClean="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endParaRPr>
          </a:p>
          <a:p>
            <a:pPr lvl="0"/>
            <a:endParaRPr lang="en-US" sz="1600" dirty="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endParaRPr>
          </a:p>
          <a:p>
            <a:pPr lvl="0"/>
            <a:r>
              <a:rPr lang="en-US" sz="1600" dirty="0" smtClean="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The </a:t>
            </a:r>
            <a:r>
              <a:rPr lang="en-US" sz="1600" dirty="0" smtClean="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process of transformation of the data into charts/reports/dashboards that are useful for the management is achieved through a set of programs frequently referred to as ‘Builds’ or ‘Build Program</a:t>
            </a:r>
            <a:r>
              <a:rPr lang="en-US" sz="1600" dirty="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 </a:t>
            </a:r>
            <a:endParaRPr lang="en-US" sz="1600" dirty="0" smtClean="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endParaRPr>
          </a:p>
          <a:p>
            <a:pPr lvl="0"/>
            <a:endParaRPr lang="en-US" sz="1600" dirty="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endParaRPr>
          </a:p>
          <a:p>
            <a:pPr lvl="0"/>
            <a:r>
              <a:rPr lang="en-US" sz="1600" dirty="0" smtClean="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Major </a:t>
            </a:r>
            <a:r>
              <a:rPr lang="en-US" sz="1600" dirty="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Builds are a group of related builds. These builds are the actual programs that are executed in order to achieve desired results.</a:t>
            </a:r>
          </a:p>
          <a:p>
            <a:pPr lvl="0"/>
            <a:endParaRPr lang="en-US" sz="1600" dirty="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endParaRPr>
          </a:p>
        </p:txBody>
      </p:sp>
    </p:spTree>
    <p:extLst>
      <p:ext uri="{BB962C8B-B14F-4D97-AF65-F5344CB8AC3E}">
        <p14:creationId xmlns:p14="http://schemas.microsoft.com/office/powerpoint/2010/main" val="2973296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 y="914400"/>
            <a:ext cx="8991600" cy="57150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4" name="Rectangle 3"/>
          <p:cNvSpPr/>
          <p:nvPr/>
        </p:nvSpPr>
        <p:spPr>
          <a:xfrm>
            <a:off x="2937585" y="152400"/>
            <a:ext cx="2751074" cy="584775"/>
          </a:xfrm>
          <a:prstGeom prst="rect">
            <a:avLst/>
          </a:prstGeom>
          <a:noFill/>
        </p:spPr>
        <p:txBody>
          <a:bodyPr wrap="none" lIns="91440" tIns="45720" rIns="91440" bIns="45720">
            <a:spAutoFit/>
          </a:bodyPr>
          <a:lstStyle/>
          <a:p>
            <a:pPr algn="ctr"/>
            <a:r>
              <a:rPr lang="en-US" sz="3200" b="0" cap="none" spc="0" dirty="0" smtClean="0">
                <a:ln w="0"/>
                <a:solidFill>
                  <a:schemeClr val="accent1"/>
                </a:solidFill>
                <a:effectLst>
                  <a:outerShdw blurRad="38100" dist="25400" dir="5400000" algn="ctr" rotWithShape="0">
                    <a:srgbClr val="6E747A">
                      <a:alpha val="43000"/>
                    </a:srgbClr>
                  </a:outerShdw>
                </a:effectLst>
              </a:rPr>
              <a:t>Vision Modules</a:t>
            </a:r>
            <a:endParaRPr lang="en-US" sz="3200" dirty="0">
              <a:ln w="0"/>
              <a:solidFill>
                <a:schemeClr val="accent1"/>
              </a:solidFill>
              <a:effectLst>
                <a:outerShdw blurRad="38100" dist="25400" dir="5400000" algn="ctr" rotWithShape="0">
                  <a:srgbClr val="6E747A">
                    <a:alpha val="43000"/>
                  </a:srgbClr>
                </a:outerShdw>
              </a:effectLst>
            </a:endParaRPr>
          </a:p>
        </p:txBody>
      </p:sp>
      <p:sp>
        <p:nvSpPr>
          <p:cNvPr id="6" name="TextBox 5"/>
          <p:cNvSpPr txBox="1"/>
          <p:nvPr/>
        </p:nvSpPr>
        <p:spPr>
          <a:xfrm>
            <a:off x="5334000" y="2667000"/>
            <a:ext cx="3657600" cy="3416320"/>
          </a:xfrm>
          <a:prstGeom prst="rect">
            <a:avLst/>
          </a:prstGeom>
          <a:noFill/>
          <a:effectLst>
            <a:glow>
              <a:schemeClr val="accent1"/>
            </a:glow>
            <a:outerShdw blurRad="50800" dist="50800" sx="1000" sy="1000" algn="ctr" rotWithShape="0">
              <a:schemeClr val="tx2">
                <a:lumMod val="20000"/>
                <a:lumOff val="80000"/>
              </a:schemeClr>
            </a:outerShdw>
            <a:reflection endPos="0" dist="50800" dir="5400000" sy="-100000" algn="bl" rotWithShape="0"/>
            <a:softEdge rad="0"/>
          </a:effectLst>
        </p:spPr>
        <p:txBody>
          <a:bodyPr wrap="square" rtlCol="0">
            <a:spAutoFit/>
          </a:bodyPr>
          <a:lstStyle/>
          <a:p>
            <a:pPr lvl="0"/>
            <a:r>
              <a:rPr lang="en-US" dirty="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Vision Catalog is also a reporting module where in user can build on go Ad Hoc Reports by using the respective catalogs. </a:t>
            </a:r>
            <a:endParaRPr lang="en-US" dirty="0" smtClean="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endParaRPr>
          </a:p>
          <a:p>
            <a:pPr lvl="0"/>
            <a:endParaRPr lang="en-US" dirty="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endParaRPr>
          </a:p>
          <a:p>
            <a:pPr lvl="0"/>
            <a:r>
              <a:rPr lang="en-US" dirty="0" smtClean="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To </a:t>
            </a:r>
            <a:r>
              <a:rPr lang="en-US" dirty="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work freely on this catalog </a:t>
            </a:r>
            <a:r>
              <a:rPr lang="en-US" dirty="0" smtClean="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module, </a:t>
            </a:r>
            <a:r>
              <a:rPr lang="en-US" dirty="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one should have minimum knowledge on Vision tables and their column functionalities. </a:t>
            </a:r>
            <a:endParaRPr lang="en-US" dirty="0" smtClean="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endParaRPr>
          </a:p>
          <a:p>
            <a:pPr lvl="0"/>
            <a:endParaRPr lang="en-US" dirty="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endParaRPr>
          </a:p>
          <a:p>
            <a:pPr lvl="0"/>
            <a:r>
              <a:rPr lang="en-US" dirty="0" smtClean="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So</a:t>
            </a:r>
            <a:r>
              <a:rPr lang="en-US" dirty="0">
                <a:solidFill>
                  <a:schemeClr val="tx2">
                    <a:lumMod val="75000"/>
                  </a:schemeClr>
                </a:solidFill>
                <a:effectLst>
                  <a:outerShdw blurRad="1270000" dist="2540000" dir="21540000" sx="200000" sy="200000" algn="ctr" rotWithShape="0">
                    <a:srgbClr val="000000">
                      <a:alpha val="0"/>
                    </a:srgbClr>
                  </a:outerShdw>
                  <a:reflection endPos="0" dist="50800" dir="5400000" sy="-100000" algn="bl" rotWithShape="0"/>
                </a:effectLst>
              </a:rPr>
              <a:t>, learning a little of the Vision table structure is recommended for a user.</a:t>
            </a:r>
          </a:p>
        </p:txBody>
      </p:sp>
    </p:spTree>
    <p:extLst>
      <p:ext uri="{BB962C8B-B14F-4D97-AF65-F5344CB8AC3E}">
        <p14:creationId xmlns:p14="http://schemas.microsoft.com/office/powerpoint/2010/main" val="158167720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96132" y="152400"/>
            <a:ext cx="2297425" cy="584775"/>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Vision Builds</a:t>
            </a: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990600"/>
            <a:ext cx="8991600" cy="47244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16324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Slide Number Placeholder 3"/>
          <p:cNvSpPr>
            <a:spLocks noGrp="1"/>
          </p:cNvSpPr>
          <p:nvPr>
            <p:ph type="sldNum" sz="quarter" idx="4294967295"/>
          </p:nvPr>
        </p:nvSpPr>
        <p:spPr>
          <a:xfrm>
            <a:off x="457200" y="6356350"/>
            <a:ext cx="2133600" cy="365125"/>
          </a:xfrm>
          <a:prstGeom prst="rect">
            <a:avLst/>
          </a:prstGeom>
          <a:noFill/>
        </p:spPr>
        <p:txBody>
          <a:bodyPr/>
          <a:lstStyle>
            <a:lvl1pPr>
              <a:defRPr sz="1200" b="1">
                <a:solidFill>
                  <a:schemeClr val="tx1"/>
                </a:solidFill>
                <a:latin typeface="Calibri" pitchFamily="34" charset="0"/>
              </a:defRPr>
            </a:lvl1pPr>
            <a:lvl2pPr marL="742950" indent="-285750">
              <a:defRPr sz="1200" b="1">
                <a:solidFill>
                  <a:schemeClr val="tx1"/>
                </a:solidFill>
                <a:latin typeface="Calibri" pitchFamily="34" charset="0"/>
              </a:defRPr>
            </a:lvl2pPr>
            <a:lvl3pPr marL="1143000" indent="-228600">
              <a:defRPr sz="1200" b="1">
                <a:solidFill>
                  <a:schemeClr val="tx1"/>
                </a:solidFill>
                <a:latin typeface="Calibri" pitchFamily="34" charset="0"/>
              </a:defRPr>
            </a:lvl3pPr>
            <a:lvl4pPr marL="1600200" indent="-228600">
              <a:defRPr sz="1200" b="1">
                <a:solidFill>
                  <a:schemeClr val="tx1"/>
                </a:solidFill>
                <a:latin typeface="Calibri" pitchFamily="34" charset="0"/>
              </a:defRPr>
            </a:lvl4pPr>
            <a:lvl5pPr marL="2057400" indent="-228600">
              <a:defRPr sz="1200" b="1">
                <a:solidFill>
                  <a:schemeClr val="tx1"/>
                </a:solidFill>
                <a:latin typeface="Calibri" pitchFamily="34" charset="0"/>
              </a:defRPr>
            </a:lvl5pPr>
            <a:lvl6pPr marL="2514600" indent="-228600" eaLnBrk="0" fontAlgn="base" hangingPunct="0">
              <a:spcBef>
                <a:spcPct val="0"/>
              </a:spcBef>
              <a:spcAft>
                <a:spcPct val="0"/>
              </a:spcAft>
              <a:defRPr sz="1200" b="1">
                <a:solidFill>
                  <a:schemeClr val="tx1"/>
                </a:solidFill>
                <a:latin typeface="Calibri" pitchFamily="34" charset="0"/>
              </a:defRPr>
            </a:lvl6pPr>
            <a:lvl7pPr marL="2971800" indent="-228600" eaLnBrk="0" fontAlgn="base" hangingPunct="0">
              <a:spcBef>
                <a:spcPct val="0"/>
              </a:spcBef>
              <a:spcAft>
                <a:spcPct val="0"/>
              </a:spcAft>
              <a:defRPr sz="1200" b="1">
                <a:solidFill>
                  <a:schemeClr val="tx1"/>
                </a:solidFill>
                <a:latin typeface="Calibri" pitchFamily="34" charset="0"/>
              </a:defRPr>
            </a:lvl7pPr>
            <a:lvl8pPr marL="3429000" indent="-228600" eaLnBrk="0" fontAlgn="base" hangingPunct="0">
              <a:spcBef>
                <a:spcPct val="0"/>
              </a:spcBef>
              <a:spcAft>
                <a:spcPct val="0"/>
              </a:spcAft>
              <a:defRPr sz="1200" b="1">
                <a:solidFill>
                  <a:schemeClr val="tx1"/>
                </a:solidFill>
                <a:latin typeface="Calibri" pitchFamily="34" charset="0"/>
              </a:defRPr>
            </a:lvl8pPr>
            <a:lvl9pPr marL="3886200" indent="-228600" eaLnBrk="0" fontAlgn="base" hangingPunct="0">
              <a:spcBef>
                <a:spcPct val="0"/>
              </a:spcBef>
              <a:spcAft>
                <a:spcPct val="0"/>
              </a:spcAft>
              <a:defRPr sz="1200" b="1">
                <a:solidFill>
                  <a:schemeClr val="tx1"/>
                </a:solidFill>
                <a:latin typeface="Calibri" pitchFamily="34" charset="0"/>
              </a:defRPr>
            </a:lvl9pPr>
          </a:lstStyle>
          <a:p>
            <a:r>
              <a:rPr lang="en-US" sz="1400" smtClean="0">
                <a:solidFill>
                  <a:schemeClr val="bg1"/>
                </a:solidFill>
              </a:rPr>
              <a:t>Page </a:t>
            </a:r>
            <a:fld id="{509EB7E3-F72B-477A-9437-C972BEA747F7}" type="slidenum">
              <a:rPr lang="en-US" sz="1400" smtClean="0">
                <a:solidFill>
                  <a:schemeClr val="bg1"/>
                </a:solidFill>
              </a:rPr>
              <a:pPr/>
              <a:t>181</a:t>
            </a:fld>
            <a:endParaRPr lang="en-US" sz="1400" smtClean="0">
              <a:solidFill>
                <a:schemeClr val="bg1"/>
              </a:solidFill>
            </a:endParaRPr>
          </a:p>
        </p:txBody>
      </p:sp>
      <p:sp>
        <p:nvSpPr>
          <p:cNvPr id="459780" name="Title 1"/>
          <p:cNvSpPr>
            <a:spLocks/>
          </p:cNvSpPr>
          <p:nvPr/>
        </p:nvSpPr>
        <p:spPr bwMode="auto">
          <a:xfrm>
            <a:off x="381000" y="685800"/>
            <a:ext cx="13716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eaLnBrk="1" hangingPunct="1"/>
            <a:endParaRPr lang="en-US" sz="3200" dirty="0">
              <a:solidFill>
                <a:srgbClr val="B3131D"/>
              </a:solidFill>
              <a:latin typeface="Garamond"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179512"/>
            <a:ext cx="7391400" cy="5150712"/>
          </a:xfrm>
          <a:prstGeom prst="rect">
            <a:avLst/>
          </a:prstGeom>
        </p:spPr>
      </p:pic>
    </p:spTree>
    <p:extLst>
      <p:ext uri="{BB962C8B-B14F-4D97-AF65-F5344CB8AC3E}">
        <p14:creationId xmlns:p14="http://schemas.microsoft.com/office/powerpoint/2010/main" val="20256821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Slide Number Placeholder 3"/>
          <p:cNvSpPr>
            <a:spLocks noGrp="1"/>
          </p:cNvSpPr>
          <p:nvPr>
            <p:ph type="sldNum" sz="quarter" idx="4294967295"/>
          </p:nvPr>
        </p:nvSpPr>
        <p:spPr>
          <a:xfrm>
            <a:off x="457200" y="6356350"/>
            <a:ext cx="2133600" cy="365125"/>
          </a:xfrm>
          <a:prstGeom prst="rect">
            <a:avLst/>
          </a:prstGeom>
          <a:noFill/>
        </p:spPr>
        <p:txBody>
          <a:bodyPr/>
          <a:lstStyle>
            <a:lvl1pPr>
              <a:defRPr sz="1200" b="1">
                <a:solidFill>
                  <a:schemeClr val="tx1"/>
                </a:solidFill>
                <a:latin typeface="Calibri" pitchFamily="34" charset="0"/>
              </a:defRPr>
            </a:lvl1pPr>
            <a:lvl2pPr marL="742950" indent="-285750">
              <a:defRPr sz="1200" b="1">
                <a:solidFill>
                  <a:schemeClr val="tx1"/>
                </a:solidFill>
                <a:latin typeface="Calibri" pitchFamily="34" charset="0"/>
              </a:defRPr>
            </a:lvl2pPr>
            <a:lvl3pPr marL="1143000" indent="-228600">
              <a:defRPr sz="1200" b="1">
                <a:solidFill>
                  <a:schemeClr val="tx1"/>
                </a:solidFill>
                <a:latin typeface="Calibri" pitchFamily="34" charset="0"/>
              </a:defRPr>
            </a:lvl3pPr>
            <a:lvl4pPr marL="1600200" indent="-228600">
              <a:defRPr sz="1200" b="1">
                <a:solidFill>
                  <a:schemeClr val="tx1"/>
                </a:solidFill>
                <a:latin typeface="Calibri" pitchFamily="34" charset="0"/>
              </a:defRPr>
            </a:lvl4pPr>
            <a:lvl5pPr marL="2057400" indent="-228600">
              <a:defRPr sz="1200" b="1">
                <a:solidFill>
                  <a:schemeClr val="tx1"/>
                </a:solidFill>
                <a:latin typeface="Calibri" pitchFamily="34" charset="0"/>
              </a:defRPr>
            </a:lvl5pPr>
            <a:lvl6pPr marL="2514600" indent="-228600" eaLnBrk="0" fontAlgn="base" hangingPunct="0">
              <a:spcBef>
                <a:spcPct val="0"/>
              </a:spcBef>
              <a:spcAft>
                <a:spcPct val="0"/>
              </a:spcAft>
              <a:defRPr sz="1200" b="1">
                <a:solidFill>
                  <a:schemeClr val="tx1"/>
                </a:solidFill>
                <a:latin typeface="Calibri" pitchFamily="34" charset="0"/>
              </a:defRPr>
            </a:lvl6pPr>
            <a:lvl7pPr marL="2971800" indent="-228600" eaLnBrk="0" fontAlgn="base" hangingPunct="0">
              <a:spcBef>
                <a:spcPct val="0"/>
              </a:spcBef>
              <a:spcAft>
                <a:spcPct val="0"/>
              </a:spcAft>
              <a:defRPr sz="1200" b="1">
                <a:solidFill>
                  <a:schemeClr val="tx1"/>
                </a:solidFill>
                <a:latin typeface="Calibri" pitchFamily="34" charset="0"/>
              </a:defRPr>
            </a:lvl7pPr>
            <a:lvl8pPr marL="3429000" indent="-228600" eaLnBrk="0" fontAlgn="base" hangingPunct="0">
              <a:spcBef>
                <a:spcPct val="0"/>
              </a:spcBef>
              <a:spcAft>
                <a:spcPct val="0"/>
              </a:spcAft>
              <a:defRPr sz="1200" b="1">
                <a:solidFill>
                  <a:schemeClr val="tx1"/>
                </a:solidFill>
                <a:latin typeface="Calibri" pitchFamily="34" charset="0"/>
              </a:defRPr>
            </a:lvl8pPr>
            <a:lvl9pPr marL="3886200" indent="-228600" eaLnBrk="0" fontAlgn="base" hangingPunct="0">
              <a:spcBef>
                <a:spcPct val="0"/>
              </a:spcBef>
              <a:spcAft>
                <a:spcPct val="0"/>
              </a:spcAft>
              <a:defRPr sz="1200" b="1">
                <a:solidFill>
                  <a:schemeClr val="tx1"/>
                </a:solidFill>
                <a:latin typeface="Calibri" pitchFamily="34" charset="0"/>
              </a:defRPr>
            </a:lvl9pPr>
          </a:lstStyle>
          <a:p>
            <a:r>
              <a:rPr lang="en-US" sz="1400" smtClean="0">
                <a:solidFill>
                  <a:schemeClr val="bg1"/>
                </a:solidFill>
              </a:rPr>
              <a:t>Page </a:t>
            </a:r>
            <a:fld id="{7C9EAC9D-DF53-4B1B-BEB4-94CC6999CA78}" type="slidenum">
              <a:rPr lang="en-US" sz="1400" smtClean="0">
                <a:solidFill>
                  <a:schemeClr val="bg1"/>
                </a:solidFill>
              </a:rPr>
              <a:pPr/>
              <a:t>182</a:t>
            </a:fld>
            <a:endParaRPr lang="en-US" sz="1400" smtClean="0">
              <a:solidFill>
                <a:schemeClr val="bg1"/>
              </a:solidFill>
            </a:endParaRPr>
          </a:p>
        </p:txBody>
      </p:sp>
      <p:sp>
        <p:nvSpPr>
          <p:cNvPr id="460803" name="TextBox 1"/>
          <p:cNvSpPr txBox="1">
            <a:spLocks noChangeArrowheads="1"/>
          </p:cNvSpPr>
          <p:nvPr/>
        </p:nvSpPr>
        <p:spPr bwMode="auto">
          <a:xfrm>
            <a:off x="3429000" y="3048000"/>
            <a:ext cx="22098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Calibri" pitchFamily="34" charset="0"/>
              </a:defRPr>
            </a:lvl1pPr>
            <a:lvl2pPr marL="742950" indent="-285750">
              <a:defRPr sz="1200" b="1">
                <a:solidFill>
                  <a:schemeClr val="tx1"/>
                </a:solidFill>
                <a:latin typeface="Calibri" pitchFamily="34" charset="0"/>
              </a:defRPr>
            </a:lvl2pPr>
            <a:lvl3pPr marL="1143000" indent="-228600">
              <a:defRPr sz="1200" b="1">
                <a:solidFill>
                  <a:schemeClr val="tx1"/>
                </a:solidFill>
                <a:latin typeface="Calibri" pitchFamily="34" charset="0"/>
              </a:defRPr>
            </a:lvl3pPr>
            <a:lvl4pPr marL="1600200" indent="-228600">
              <a:defRPr sz="1200" b="1">
                <a:solidFill>
                  <a:schemeClr val="tx1"/>
                </a:solidFill>
                <a:latin typeface="Calibri" pitchFamily="34" charset="0"/>
              </a:defRPr>
            </a:lvl4pPr>
            <a:lvl5pPr marL="2057400" indent="-228600">
              <a:defRPr sz="1200" b="1">
                <a:solidFill>
                  <a:schemeClr val="tx1"/>
                </a:solidFill>
                <a:latin typeface="Calibri" pitchFamily="34" charset="0"/>
              </a:defRPr>
            </a:lvl5pPr>
            <a:lvl6pPr marL="2514600" indent="-228600" eaLnBrk="0" fontAlgn="base" hangingPunct="0">
              <a:spcBef>
                <a:spcPct val="0"/>
              </a:spcBef>
              <a:spcAft>
                <a:spcPct val="0"/>
              </a:spcAft>
              <a:defRPr sz="1200" b="1">
                <a:solidFill>
                  <a:schemeClr val="tx1"/>
                </a:solidFill>
                <a:latin typeface="Calibri" pitchFamily="34" charset="0"/>
              </a:defRPr>
            </a:lvl6pPr>
            <a:lvl7pPr marL="2971800" indent="-228600" eaLnBrk="0" fontAlgn="base" hangingPunct="0">
              <a:spcBef>
                <a:spcPct val="0"/>
              </a:spcBef>
              <a:spcAft>
                <a:spcPct val="0"/>
              </a:spcAft>
              <a:defRPr sz="1200" b="1">
                <a:solidFill>
                  <a:schemeClr val="tx1"/>
                </a:solidFill>
                <a:latin typeface="Calibri" pitchFamily="34" charset="0"/>
              </a:defRPr>
            </a:lvl7pPr>
            <a:lvl8pPr marL="3429000" indent="-228600" eaLnBrk="0" fontAlgn="base" hangingPunct="0">
              <a:spcBef>
                <a:spcPct val="0"/>
              </a:spcBef>
              <a:spcAft>
                <a:spcPct val="0"/>
              </a:spcAft>
              <a:defRPr sz="1200" b="1">
                <a:solidFill>
                  <a:schemeClr val="tx1"/>
                </a:solidFill>
                <a:latin typeface="Calibri" pitchFamily="34" charset="0"/>
              </a:defRPr>
            </a:lvl8pPr>
            <a:lvl9pPr marL="3886200" indent="-228600" eaLnBrk="0" fontAlgn="base" hangingPunct="0">
              <a:spcBef>
                <a:spcPct val="0"/>
              </a:spcBef>
              <a:spcAft>
                <a:spcPct val="0"/>
              </a:spcAft>
              <a:defRPr sz="1200" b="1">
                <a:solidFill>
                  <a:schemeClr val="tx1"/>
                </a:solidFill>
                <a:latin typeface="Calibri" pitchFamily="34" charset="0"/>
              </a:defRPr>
            </a:lvl9pPr>
          </a:lstStyle>
          <a:p>
            <a:pPr eaLnBrk="1" hangingPunct="1"/>
            <a:r>
              <a:rPr lang="en-US" sz="4800">
                <a:solidFill>
                  <a:srgbClr val="B3131D"/>
                </a:solidFill>
              </a:rPr>
              <a:t>Thanks</a:t>
            </a:r>
          </a:p>
        </p:txBody>
      </p:sp>
    </p:spTree>
    <p:extLst>
      <p:ext uri="{BB962C8B-B14F-4D97-AF65-F5344CB8AC3E}">
        <p14:creationId xmlns:p14="http://schemas.microsoft.com/office/powerpoint/2010/main" val="4183034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 y="914400"/>
            <a:ext cx="9067800" cy="57150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Rectangle 4"/>
          <p:cNvSpPr/>
          <p:nvPr/>
        </p:nvSpPr>
        <p:spPr>
          <a:xfrm>
            <a:off x="2937585" y="152400"/>
            <a:ext cx="2751074" cy="584775"/>
          </a:xfrm>
          <a:prstGeom prst="rect">
            <a:avLst/>
          </a:prstGeom>
          <a:noFill/>
        </p:spPr>
        <p:txBody>
          <a:bodyPr wrap="none" lIns="91440" tIns="45720" rIns="91440" bIns="45720">
            <a:spAutoFit/>
          </a:bodyPr>
          <a:lstStyle/>
          <a:p>
            <a:pPr algn="ctr"/>
            <a:r>
              <a:rPr lang="en-US" sz="3200" b="0" cap="none" spc="0" dirty="0" smtClean="0">
                <a:ln w="0"/>
                <a:solidFill>
                  <a:schemeClr val="accent1"/>
                </a:solidFill>
                <a:effectLst>
                  <a:outerShdw blurRad="38100" dist="25400" dir="5400000" algn="ctr" rotWithShape="0">
                    <a:srgbClr val="6E747A">
                      <a:alpha val="43000"/>
                    </a:srgbClr>
                  </a:outerShdw>
                </a:effectLst>
              </a:rPr>
              <a:t>Vision Modules</a:t>
            </a:r>
            <a:endParaRPr lang="en-US" sz="32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744696939"/>
      </p:ext>
    </p:extLst>
  </p:cSld>
  <p:clrMapOvr>
    <a:masterClrMapping/>
  </p:clrMapOvr>
  <p:transition spd="slow">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0" y="152400"/>
            <a:ext cx="1981200" cy="609600"/>
          </a:xfrm>
        </p:spPr>
        <p:txBody>
          <a:bodyPr>
            <a:normAutofit/>
          </a:bodyPr>
          <a:lstStyle/>
          <a:p>
            <a:pPr algn="l"/>
            <a:r>
              <a:rPr lang="en-GB" sz="3200" b="1" dirty="0">
                <a:solidFill>
                  <a:srgbClr val="800000"/>
                </a:solidFill>
                <a:latin typeface="Arial"/>
                <a:cs typeface="Arial"/>
              </a:rPr>
              <a:t>AGENDA</a:t>
            </a:r>
          </a:p>
        </p:txBody>
      </p:sp>
      <p:sp>
        <p:nvSpPr>
          <p:cNvPr id="3" name="Content Placeholder 2"/>
          <p:cNvSpPr>
            <a:spLocks noGrp="1"/>
          </p:cNvSpPr>
          <p:nvPr>
            <p:ph idx="1"/>
          </p:nvPr>
        </p:nvSpPr>
        <p:spPr>
          <a:xfrm>
            <a:off x="304800" y="990600"/>
            <a:ext cx="3581400" cy="5562600"/>
          </a:xfrm>
        </p:spPr>
        <p:txBody>
          <a:bodyPr>
            <a:normAutofit lnSpcReduction="10000"/>
          </a:bodyPr>
          <a:lstStyle/>
          <a:p>
            <a:pPr>
              <a:buFont typeface="+mj-lt"/>
              <a:buAutoNum type="arabicPeriod"/>
            </a:pPr>
            <a:r>
              <a:rPr lang="en-GB" sz="1400" dirty="0" smtClean="0"/>
              <a:t>Vision BI Overview</a:t>
            </a:r>
          </a:p>
          <a:p>
            <a:pPr lvl="1">
              <a:buFont typeface="Wingdings" panose="05000000000000000000" pitchFamily="2" charset="2"/>
              <a:buChar char="ü"/>
            </a:pPr>
            <a:r>
              <a:rPr lang="en-GB" sz="1400" dirty="0"/>
              <a:t>Walk through of Vision Screens</a:t>
            </a:r>
          </a:p>
          <a:p>
            <a:pPr>
              <a:buFont typeface="+mj-lt"/>
              <a:buAutoNum type="arabicPeriod"/>
            </a:pPr>
            <a:r>
              <a:rPr lang="en-GB" sz="1400" dirty="0" smtClean="0"/>
              <a:t>Vision Modules</a:t>
            </a:r>
          </a:p>
          <a:p>
            <a:pPr lvl="1">
              <a:buFont typeface="Wingdings" panose="05000000000000000000" pitchFamily="2" charset="2"/>
              <a:buChar char="ü"/>
            </a:pPr>
            <a:r>
              <a:rPr lang="en-GB" sz="1400" dirty="0" smtClean="0"/>
              <a:t>Financial Adjustment</a:t>
            </a:r>
          </a:p>
          <a:p>
            <a:pPr lvl="1">
              <a:buFont typeface="Wingdings" panose="05000000000000000000" pitchFamily="2" charset="2"/>
              <a:buChar char="ü"/>
            </a:pPr>
            <a:r>
              <a:rPr lang="en-GB" sz="1400" dirty="0" smtClean="0"/>
              <a:t>MIS Adjustment</a:t>
            </a:r>
          </a:p>
          <a:p>
            <a:pPr lvl="1">
              <a:buFont typeface="Wingdings" panose="05000000000000000000" pitchFamily="2" charset="2"/>
              <a:buChar char="ü"/>
            </a:pPr>
            <a:r>
              <a:rPr lang="en-GB" sz="1400" dirty="0" smtClean="0"/>
              <a:t>Allocation</a:t>
            </a:r>
          </a:p>
          <a:p>
            <a:pPr lvl="1">
              <a:buFont typeface="Wingdings" panose="05000000000000000000" pitchFamily="2" charset="2"/>
              <a:buChar char="ü"/>
            </a:pPr>
            <a:r>
              <a:rPr lang="en-GB" sz="1400" dirty="0" smtClean="0"/>
              <a:t>Vision Planning </a:t>
            </a:r>
          </a:p>
          <a:p>
            <a:pPr lvl="1">
              <a:buFont typeface="Wingdings" panose="05000000000000000000" pitchFamily="2" charset="2"/>
              <a:buChar char="ü"/>
            </a:pPr>
            <a:r>
              <a:rPr lang="en-GB" sz="1400" dirty="0" smtClean="0"/>
              <a:t>Performance Management</a:t>
            </a:r>
          </a:p>
          <a:p>
            <a:pPr lvl="1">
              <a:buFont typeface="Wingdings" panose="05000000000000000000" pitchFamily="2" charset="2"/>
              <a:buChar char="ü"/>
            </a:pPr>
            <a:r>
              <a:rPr lang="en-GB" sz="1400" dirty="0" smtClean="0"/>
              <a:t>Report Suite</a:t>
            </a:r>
          </a:p>
          <a:p>
            <a:pPr lvl="1">
              <a:buFont typeface="Wingdings" panose="05000000000000000000" pitchFamily="2" charset="2"/>
              <a:buChar char="ü"/>
            </a:pPr>
            <a:r>
              <a:rPr lang="en-GB" sz="1400" dirty="0" smtClean="0"/>
              <a:t>Vision </a:t>
            </a:r>
            <a:r>
              <a:rPr lang="en-GB" sz="1400" dirty="0" err="1" smtClean="0"/>
              <a:t>Catalog</a:t>
            </a:r>
            <a:endParaRPr lang="en-GB" sz="1400" dirty="0" smtClean="0"/>
          </a:p>
          <a:p>
            <a:pPr lvl="1">
              <a:buFont typeface="Wingdings" panose="05000000000000000000" pitchFamily="2" charset="2"/>
              <a:buChar char="ü"/>
            </a:pPr>
            <a:r>
              <a:rPr lang="en-GB" sz="1400" dirty="0"/>
              <a:t>Interactive Dashboard</a:t>
            </a:r>
          </a:p>
          <a:p>
            <a:pPr>
              <a:buFont typeface="+mj-lt"/>
              <a:buAutoNum type="arabicPeriod"/>
            </a:pPr>
            <a:r>
              <a:rPr lang="en-GB" sz="1400" dirty="0" smtClean="0"/>
              <a:t>  Vision Structure</a:t>
            </a:r>
          </a:p>
          <a:p>
            <a:pPr lvl="1">
              <a:buFont typeface="Wingdings" panose="05000000000000000000" pitchFamily="2" charset="2"/>
              <a:buChar char="ü"/>
            </a:pPr>
            <a:r>
              <a:rPr lang="en-GB" sz="1400" dirty="0"/>
              <a:t>DATA Dimension, </a:t>
            </a:r>
            <a:r>
              <a:rPr lang="en-GB" sz="1400" dirty="0" smtClean="0"/>
              <a:t>Architecture</a:t>
            </a:r>
          </a:p>
          <a:p>
            <a:pPr lvl="1">
              <a:buFont typeface="Wingdings" panose="05000000000000000000" pitchFamily="2" charset="2"/>
              <a:buChar char="ü"/>
            </a:pPr>
            <a:r>
              <a:rPr lang="en-GB" sz="1400" dirty="0" smtClean="0"/>
              <a:t>Alpha/</a:t>
            </a:r>
            <a:r>
              <a:rPr lang="en-GB" sz="1400" dirty="0" err="1" smtClean="0"/>
              <a:t>Num</a:t>
            </a:r>
            <a:r>
              <a:rPr lang="en-GB" sz="1400" dirty="0" smtClean="0"/>
              <a:t> Tab</a:t>
            </a:r>
          </a:p>
          <a:p>
            <a:pPr lvl="1">
              <a:buFont typeface="Wingdings" panose="05000000000000000000" pitchFamily="2" charset="2"/>
              <a:buChar char="ü"/>
            </a:pPr>
            <a:r>
              <a:rPr lang="en-GB" sz="1400" dirty="0"/>
              <a:t>LE Book, Legal </a:t>
            </a:r>
            <a:r>
              <a:rPr lang="en-GB" sz="1400" dirty="0" smtClean="0"/>
              <a:t>Vehicle</a:t>
            </a:r>
          </a:p>
          <a:p>
            <a:pPr lvl="1">
              <a:buFont typeface="Wingdings" panose="05000000000000000000" pitchFamily="2" charset="2"/>
              <a:buChar char="ü"/>
            </a:pPr>
            <a:r>
              <a:rPr lang="en-GB" sz="1400" dirty="0"/>
              <a:t>Customers </a:t>
            </a:r>
            <a:r>
              <a:rPr lang="en-GB" sz="1400" dirty="0" err="1" smtClean="0"/>
              <a:t>Dly</a:t>
            </a:r>
            <a:endParaRPr lang="en-GB" sz="1400" dirty="0" smtClean="0"/>
          </a:p>
          <a:p>
            <a:pPr lvl="1">
              <a:buFont typeface="Wingdings" panose="05000000000000000000" pitchFamily="2" charset="2"/>
              <a:buChar char="ü"/>
            </a:pPr>
            <a:r>
              <a:rPr lang="en-GB" sz="1400" dirty="0"/>
              <a:t>Accounts </a:t>
            </a:r>
            <a:r>
              <a:rPr lang="en-GB" sz="1400" dirty="0" err="1" smtClean="0"/>
              <a:t>Dly</a:t>
            </a:r>
            <a:endParaRPr lang="en-GB" sz="1400" dirty="0" smtClean="0"/>
          </a:p>
          <a:p>
            <a:pPr lvl="1">
              <a:buFont typeface="Wingdings" panose="05000000000000000000" pitchFamily="2" charset="2"/>
              <a:buChar char="ü"/>
            </a:pPr>
            <a:r>
              <a:rPr lang="en-GB" sz="1400" dirty="0"/>
              <a:t>GL Family </a:t>
            </a:r>
            <a:endParaRPr lang="en-GB" sz="1400" dirty="0" smtClean="0"/>
          </a:p>
          <a:p>
            <a:pPr lvl="1">
              <a:buFont typeface="Wingdings" panose="05000000000000000000" pitchFamily="2" charset="2"/>
              <a:buChar char="ü"/>
            </a:pPr>
            <a:r>
              <a:rPr lang="en-GB" sz="1400" dirty="0"/>
              <a:t>FRL </a:t>
            </a:r>
            <a:r>
              <a:rPr lang="en-GB" sz="1400" dirty="0" smtClean="0"/>
              <a:t>Family</a:t>
            </a:r>
          </a:p>
          <a:p>
            <a:pPr lvl="1">
              <a:buFont typeface="Wingdings" panose="05000000000000000000" pitchFamily="2" charset="2"/>
              <a:buChar char="ü"/>
            </a:pPr>
            <a:r>
              <a:rPr lang="en-GB" sz="1400" dirty="0"/>
              <a:t>MRL </a:t>
            </a:r>
            <a:r>
              <a:rPr lang="en-GB" sz="1400" dirty="0" smtClean="0"/>
              <a:t>Family</a:t>
            </a:r>
          </a:p>
          <a:p>
            <a:pPr lvl="1">
              <a:buFont typeface="Wingdings" panose="05000000000000000000" pitchFamily="2" charset="2"/>
              <a:buChar char="ü"/>
            </a:pPr>
            <a:r>
              <a:rPr lang="en-GB" sz="1400" dirty="0" smtClean="0"/>
              <a:t>Product Family</a:t>
            </a:r>
            <a:endParaRPr lang="en-GB" sz="1400" dirty="0"/>
          </a:p>
          <a:p>
            <a:pPr lvl="1">
              <a:buFont typeface="Wingdings" panose="05000000000000000000" pitchFamily="2" charset="2"/>
              <a:buChar char="ü"/>
            </a:pPr>
            <a:r>
              <a:rPr lang="en-GB" sz="1400" dirty="0"/>
              <a:t>OUCs &amp; SBUs </a:t>
            </a:r>
            <a:r>
              <a:rPr lang="en-GB" sz="1400" dirty="0" smtClean="0"/>
              <a:t>Hierarchy</a:t>
            </a:r>
          </a:p>
          <a:p>
            <a:pPr lvl="1">
              <a:buFont typeface="Wingdings" panose="05000000000000000000" pitchFamily="2" charset="2"/>
              <a:buChar char="ü"/>
            </a:pPr>
            <a:r>
              <a:rPr lang="en-GB" sz="1400" dirty="0"/>
              <a:t>Vision Data Flow</a:t>
            </a:r>
          </a:p>
          <a:p>
            <a:pPr marL="457200" lvl="1" indent="0">
              <a:buNone/>
            </a:pPr>
            <a:endParaRPr lang="en-GB" sz="1600" dirty="0" smtClean="0"/>
          </a:p>
          <a:p>
            <a:pPr lvl="1">
              <a:buFont typeface="Wingdings" panose="05000000000000000000" pitchFamily="2" charset="2"/>
              <a:buChar char="ü"/>
            </a:pPr>
            <a:endParaRPr lang="en-GB" sz="1600" dirty="0" smtClean="0"/>
          </a:p>
          <a:p>
            <a:pPr marL="0" indent="0">
              <a:buNone/>
            </a:pPr>
            <a:endParaRPr lang="en-GB" sz="2000" dirty="0" smtClean="0"/>
          </a:p>
          <a:p>
            <a:endParaRPr lang="en-GB" sz="2000" dirty="0" smtClean="0"/>
          </a:p>
          <a:p>
            <a:endParaRPr lang="en-GB" sz="2000" dirty="0" smtClean="0"/>
          </a:p>
          <a:p>
            <a:pPr marL="0" indent="0">
              <a:buNone/>
            </a:pPr>
            <a:endParaRPr lang="en-GB" sz="2000" dirty="0"/>
          </a:p>
          <a:p>
            <a:pPr marL="0" indent="0">
              <a:buNone/>
            </a:pPr>
            <a:endParaRPr lang="en-GB" sz="2000" dirty="0" smtClean="0"/>
          </a:p>
          <a:p>
            <a:endParaRPr lang="en-GB" sz="2400" dirty="0" smtClean="0"/>
          </a:p>
          <a:p>
            <a:endParaRPr lang="en-GB" sz="2400" dirty="0" smtClean="0"/>
          </a:p>
          <a:p>
            <a:endParaRPr lang="en-GB" sz="2800" dirty="0" smtClean="0"/>
          </a:p>
          <a:p>
            <a:endParaRPr lang="en-GB" sz="2800" dirty="0" smtClean="0"/>
          </a:p>
          <a:p>
            <a:endParaRPr lang="en-GB" sz="2800" dirty="0" smtClean="0"/>
          </a:p>
          <a:p>
            <a:endParaRPr lang="en-GB" dirty="0" smtClean="0"/>
          </a:p>
          <a:p>
            <a:pPr marL="0" indent="0">
              <a:buNone/>
            </a:pPr>
            <a:endParaRPr lang="en-GB"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sp>
        <p:nvSpPr>
          <p:cNvPr id="5" name="Content Placeholder 2"/>
          <p:cNvSpPr txBox="1">
            <a:spLocks/>
          </p:cNvSpPr>
          <p:nvPr/>
        </p:nvSpPr>
        <p:spPr>
          <a:xfrm>
            <a:off x="5334000" y="990600"/>
            <a:ext cx="3276600" cy="54483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400" dirty="0" smtClean="0"/>
              <a:t> 4.    Financial Module</a:t>
            </a:r>
          </a:p>
          <a:p>
            <a:pPr lvl="1">
              <a:buFont typeface="Wingdings" panose="05000000000000000000" pitchFamily="2" charset="2"/>
              <a:buChar char="ü"/>
            </a:pPr>
            <a:r>
              <a:rPr lang="en-GB" sz="1400" dirty="0" smtClean="0"/>
              <a:t>Financial Adjustments</a:t>
            </a:r>
          </a:p>
          <a:p>
            <a:pPr lvl="1">
              <a:buFont typeface="Wingdings" panose="05000000000000000000" pitchFamily="2" charset="2"/>
              <a:buChar char="ü"/>
            </a:pPr>
            <a:r>
              <a:rPr lang="en-GB" sz="1400" dirty="0" smtClean="0"/>
              <a:t>Data Correction</a:t>
            </a:r>
          </a:p>
          <a:p>
            <a:pPr lvl="1">
              <a:buFont typeface="Wingdings" panose="05000000000000000000" pitchFamily="2" charset="2"/>
              <a:buChar char="ü"/>
            </a:pPr>
            <a:r>
              <a:rPr lang="en-GB" sz="1400" dirty="0" smtClean="0"/>
              <a:t>Financial Remap</a:t>
            </a:r>
          </a:p>
          <a:p>
            <a:pPr lvl="1">
              <a:buFont typeface="Wingdings" panose="05000000000000000000" pitchFamily="2" charset="2"/>
              <a:buChar char="ü"/>
            </a:pPr>
            <a:r>
              <a:rPr lang="en-GB" sz="1400" dirty="0" smtClean="0"/>
              <a:t>Financial Offset</a:t>
            </a:r>
          </a:p>
          <a:p>
            <a:pPr marL="0" indent="0">
              <a:buNone/>
            </a:pPr>
            <a:r>
              <a:rPr lang="en-GB" sz="1400" dirty="0" smtClean="0"/>
              <a:t> 5.     MIS Module</a:t>
            </a:r>
          </a:p>
          <a:p>
            <a:pPr lvl="1">
              <a:buFont typeface="Wingdings" panose="05000000000000000000" pitchFamily="2" charset="2"/>
              <a:buChar char="ü"/>
            </a:pPr>
            <a:r>
              <a:rPr lang="en-GB" sz="1400" dirty="0" smtClean="0"/>
              <a:t>MIS Adjustment</a:t>
            </a:r>
          </a:p>
          <a:p>
            <a:pPr marL="57150" indent="0">
              <a:buNone/>
            </a:pPr>
            <a:r>
              <a:rPr lang="en-GB" sz="1400" dirty="0" smtClean="0"/>
              <a:t>6.    Cost allocation</a:t>
            </a:r>
          </a:p>
          <a:p>
            <a:pPr lvl="1">
              <a:buFont typeface="Wingdings" panose="05000000000000000000" pitchFamily="2" charset="2"/>
              <a:buChar char="ü"/>
            </a:pPr>
            <a:r>
              <a:rPr lang="en-GB" sz="1400" dirty="0" smtClean="0"/>
              <a:t>Cost Allocation Screens</a:t>
            </a:r>
          </a:p>
          <a:p>
            <a:pPr lvl="1">
              <a:buFont typeface="Wingdings" panose="05000000000000000000" pitchFamily="2" charset="2"/>
              <a:buChar char="ü"/>
            </a:pPr>
            <a:r>
              <a:rPr lang="en-GB" sz="1400" dirty="0" smtClean="0"/>
              <a:t>Methods and their Functionality</a:t>
            </a:r>
          </a:p>
          <a:p>
            <a:pPr marL="0" indent="0">
              <a:buNone/>
            </a:pPr>
            <a:r>
              <a:rPr lang="en-GB" sz="1400" dirty="0" smtClean="0"/>
              <a:t> 7.     Funds Transfer Price</a:t>
            </a:r>
          </a:p>
          <a:p>
            <a:pPr lvl="1">
              <a:buFont typeface="Wingdings" panose="05000000000000000000" pitchFamily="2" charset="2"/>
              <a:buChar char="ü"/>
            </a:pPr>
            <a:r>
              <a:rPr lang="en-GB" sz="1400" dirty="0" smtClean="0"/>
              <a:t>Pool Codes &amp; Pool Rates Table</a:t>
            </a:r>
          </a:p>
          <a:p>
            <a:pPr lvl="1">
              <a:buFont typeface="Wingdings" panose="05000000000000000000" pitchFamily="2" charset="2"/>
              <a:buChar char="ü"/>
            </a:pPr>
            <a:r>
              <a:rPr lang="en-GB" sz="1400" dirty="0" smtClean="0"/>
              <a:t>FTP Calculation (MA report)</a:t>
            </a:r>
          </a:p>
          <a:p>
            <a:pPr marL="0" indent="0">
              <a:buNone/>
            </a:pPr>
            <a:r>
              <a:rPr lang="en-GB" sz="1400" dirty="0" smtClean="0"/>
              <a:t> 8.     Budgeting &amp; Planning</a:t>
            </a:r>
          </a:p>
          <a:p>
            <a:pPr lvl="1">
              <a:buFont typeface="Wingdings" panose="05000000000000000000" pitchFamily="2" charset="2"/>
              <a:buChar char="ü"/>
            </a:pPr>
            <a:r>
              <a:rPr lang="en-GB" sz="1400" dirty="0" smtClean="0"/>
              <a:t>Overview of Budgeting &amp; Planning </a:t>
            </a:r>
          </a:p>
          <a:p>
            <a:pPr lvl="1">
              <a:buFont typeface="Wingdings" panose="05000000000000000000" pitchFamily="2" charset="2"/>
              <a:buChar char="ü"/>
            </a:pPr>
            <a:r>
              <a:rPr lang="en-GB" sz="1400" dirty="0" smtClean="0"/>
              <a:t>Budgeting and Planning detail</a:t>
            </a:r>
          </a:p>
          <a:p>
            <a:pPr marL="0" indent="0">
              <a:buNone/>
            </a:pPr>
            <a:r>
              <a:rPr lang="en-GB" sz="1400" dirty="0" smtClean="0"/>
              <a:t> 9.     Vision </a:t>
            </a:r>
            <a:r>
              <a:rPr lang="en-GB" sz="1400" dirty="0" err="1" smtClean="0"/>
              <a:t>Catalog</a:t>
            </a:r>
            <a:endParaRPr lang="en-GB" sz="1400" dirty="0" smtClean="0"/>
          </a:p>
          <a:p>
            <a:pPr lvl="1">
              <a:buFont typeface="Wingdings" panose="05000000000000000000" pitchFamily="2" charset="2"/>
              <a:buChar char="ü"/>
            </a:pPr>
            <a:r>
              <a:rPr lang="en-GB" sz="1400" dirty="0" smtClean="0"/>
              <a:t>Vision </a:t>
            </a:r>
            <a:r>
              <a:rPr lang="en-GB" sz="1400" dirty="0" err="1" smtClean="0"/>
              <a:t>Catalog</a:t>
            </a:r>
            <a:r>
              <a:rPr lang="en-GB" sz="1400" dirty="0" smtClean="0"/>
              <a:t> Tables</a:t>
            </a:r>
          </a:p>
          <a:p>
            <a:pPr lvl="1">
              <a:buFont typeface="Wingdings" panose="05000000000000000000" pitchFamily="2" charset="2"/>
              <a:buChar char="ü"/>
            </a:pPr>
            <a:r>
              <a:rPr lang="en-GB" sz="1400" dirty="0" smtClean="0"/>
              <a:t>Using Vision </a:t>
            </a:r>
            <a:r>
              <a:rPr lang="en-GB" sz="1400" dirty="0" err="1" smtClean="0"/>
              <a:t>Catalog</a:t>
            </a:r>
            <a:r>
              <a:rPr lang="en-GB" sz="1400" dirty="0" smtClean="0"/>
              <a:t> </a:t>
            </a:r>
          </a:p>
          <a:p>
            <a:pPr marL="0" indent="0">
              <a:buNone/>
            </a:pPr>
            <a:r>
              <a:rPr lang="en-GB" sz="1400" dirty="0" smtClean="0"/>
              <a:t> 10.    Vision Builds</a:t>
            </a:r>
          </a:p>
          <a:p>
            <a:endParaRPr lang="en-GB" sz="1600" dirty="0" smtClean="0"/>
          </a:p>
          <a:p>
            <a:pPr lvl="1"/>
            <a:endParaRPr lang="en-GB" sz="1000" dirty="0" smtClean="0"/>
          </a:p>
          <a:p>
            <a:pPr marL="457200" lvl="1" indent="0">
              <a:buFont typeface="Arial" pitchFamily="34" charset="0"/>
              <a:buNone/>
            </a:pPr>
            <a:endParaRPr lang="en-GB" sz="1600" dirty="0" smtClean="0"/>
          </a:p>
          <a:p>
            <a:pPr lvl="1">
              <a:buFont typeface="Wingdings" panose="05000000000000000000" pitchFamily="2" charset="2"/>
              <a:buChar char="ü"/>
            </a:pPr>
            <a:endParaRPr lang="en-GB" sz="1600" dirty="0" smtClean="0"/>
          </a:p>
          <a:p>
            <a:pPr marL="0" indent="0">
              <a:buFont typeface="Arial" pitchFamily="34" charset="0"/>
              <a:buNone/>
            </a:pPr>
            <a:endParaRPr lang="en-GB" sz="2000" dirty="0" smtClean="0"/>
          </a:p>
          <a:p>
            <a:endParaRPr lang="en-GB" sz="2000" dirty="0" smtClean="0"/>
          </a:p>
          <a:p>
            <a:endParaRPr lang="en-GB" sz="2000" dirty="0" smtClean="0"/>
          </a:p>
          <a:p>
            <a:pPr marL="0" indent="0">
              <a:buFont typeface="Arial" pitchFamily="34" charset="0"/>
              <a:buNone/>
            </a:pPr>
            <a:endParaRPr lang="en-GB" sz="2000" dirty="0" smtClean="0"/>
          </a:p>
          <a:p>
            <a:pPr marL="0" indent="0">
              <a:buFont typeface="Arial" pitchFamily="34" charset="0"/>
              <a:buNone/>
            </a:pPr>
            <a:endParaRPr lang="en-GB" sz="2000" dirty="0" smtClean="0"/>
          </a:p>
          <a:p>
            <a:endParaRPr lang="en-GB" sz="2400" dirty="0" smtClean="0"/>
          </a:p>
          <a:p>
            <a:endParaRPr lang="en-GB" sz="2400" dirty="0" smtClean="0"/>
          </a:p>
          <a:p>
            <a:endParaRPr lang="en-GB" sz="2800" dirty="0" smtClean="0"/>
          </a:p>
          <a:p>
            <a:endParaRPr lang="en-GB" sz="2800" dirty="0" smtClean="0"/>
          </a:p>
          <a:p>
            <a:endParaRPr lang="en-GB" sz="2800" dirty="0" smtClean="0"/>
          </a:p>
          <a:p>
            <a:endParaRPr lang="en-GB" dirty="0" smtClean="0"/>
          </a:p>
          <a:p>
            <a:pPr marL="0" indent="0">
              <a:buFont typeface="Arial" pitchFamily="34" charset="0"/>
              <a:buNone/>
            </a:pPr>
            <a:endParaRPr lang="en-GB" dirty="0"/>
          </a:p>
        </p:txBody>
      </p:sp>
    </p:spTree>
    <p:extLst>
      <p:ext uri="{BB962C8B-B14F-4D97-AF65-F5344CB8AC3E}">
        <p14:creationId xmlns:p14="http://schemas.microsoft.com/office/powerpoint/2010/main" val="40999737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676400"/>
            <a:ext cx="9143999" cy="49530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Rectangle 4"/>
          <p:cNvSpPr/>
          <p:nvPr/>
        </p:nvSpPr>
        <p:spPr>
          <a:xfrm>
            <a:off x="1916135" y="762000"/>
            <a:ext cx="4946098" cy="1754326"/>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rPr>
              <a:t>Vision Structures</a:t>
            </a:r>
          </a:p>
          <a:p>
            <a:pPr algn="ctr"/>
            <a:endParaRPr lang="en-US" sz="5400" b="0" cap="none" spc="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429434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www.sunoida.com</a:t>
            </a:r>
            <a:endParaRPr lang="en-US"/>
          </a:p>
        </p:txBody>
      </p:sp>
      <p:grpSp>
        <p:nvGrpSpPr>
          <p:cNvPr id="4" name="Group 3"/>
          <p:cNvGrpSpPr/>
          <p:nvPr/>
        </p:nvGrpSpPr>
        <p:grpSpPr>
          <a:xfrm>
            <a:off x="3999502" y="1143000"/>
            <a:ext cx="1092770" cy="1092770"/>
            <a:chOff x="4063714" y="1776"/>
            <a:chExt cx="1092770" cy="1092770"/>
          </a:xfrm>
        </p:grpSpPr>
        <p:sp>
          <p:nvSpPr>
            <p:cNvPr id="5" name="Oval 4"/>
            <p:cNvSpPr/>
            <p:nvPr/>
          </p:nvSpPr>
          <p:spPr>
            <a:xfrm>
              <a:off x="4063714" y="1776"/>
              <a:ext cx="1092770" cy="1092770"/>
            </a:xfrm>
            <a:prstGeom prst="ellipse">
              <a:avLst/>
            </a:prstGeom>
          </p:spPr>
          <p:style>
            <a:lnRef idx="0">
              <a:schemeClr val="lt1">
                <a:hueOff val="0"/>
                <a:satOff val="0"/>
                <a:lumOff val="0"/>
                <a:alphaOff val="0"/>
              </a:schemeClr>
            </a:lnRef>
            <a:fillRef idx="3">
              <a:schemeClr val="accent1">
                <a:shade val="80000"/>
                <a:alpha val="50000"/>
                <a:hueOff val="-1"/>
                <a:satOff val="285"/>
                <a:lumOff val="368"/>
                <a:alphaOff val="2143"/>
              </a:schemeClr>
            </a:fillRef>
            <a:effectRef idx="0">
              <a:schemeClr val="accent1">
                <a:shade val="80000"/>
                <a:alpha val="50000"/>
                <a:hueOff val="-1"/>
                <a:satOff val="285"/>
                <a:lumOff val="368"/>
                <a:alphaOff val="2143"/>
              </a:schemeClr>
            </a:effectRef>
            <a:fontRef idx="minor">
              <a:schemeClr val="tx1"/>
            </a:fontRef>
          </p:style>
        </p:sp>
        <p:sp>
          <p:nvSpPr>
            <p:cNvPr id="6" name="Oval 4"/>
            <p:cNvSpPr txBox="1"/>
            <p:nvPr/>
          </p:nvSpPr>
          <p:spPr>
            <a:xfrm>
              <a:off x="4223746" y="161808"/>
              <a:ext cx="772706" cy="772706"/>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b="1" kern="1200" dirty="0"/>
                <a:t>Contract ID</a:t>
              </a:r>
            </a:p>
          </p:txBody>
        </p:sp>
      </p:grpSp>
      <p:grpSp>
        <p:nvGrpSpPr>
          <p:cNvPr id="7" name="Group 6"/>
          <p:cNvGrpSpPr/>
          <p:nvPr/>
        </p:nvGrpSpPr>
        <p:grpSpPr>
          <a:xfrm>
            <a:off x="4871523" y="1389327"/>
            <a:ext cx="1092770" cy="1092770"/>
            <a:chOff x="4916920" y="196514"/>
            <a:chExt cx="1092770" cy="1092770"/>
          </a:xfrm>
        </p:grpSpPr>
        <p:sp>
          <p:nvSpPr>
            <p:cNvPr id="8" name="Oval 7"/>
            <p:cNvSpPr/>
            <p:nvPr/>
          </p:nvSpPr>
          <p:spPr>
            <a:xfrm>
              <a:off x="4916920" y="196514"/>
              <a:ext cx="1092770" cy="1092770"/>
            </a:xfrm>
            <a:prstGeom prst="ellipse">
              <a:avLst/>
            </a:prstGeom>
          </p:spPr>
          <p:style>
            <a:lnRef idx="0">
              <a:schemeClr val="lt1">
                <a:hueOff val="0"/>
                <a:satOff val="0"/>
                <a:lumOff val="0"/>
                <a:alphaOff val="0"/>
              </a:schemeClr>
            </a:lnRef>
            <a:fillRef idx="3">
              <a:schemeClr val="accent1">
                <a:shade val="80000"/>
                <a:alpha val="50000"/>
                <a:hueOff val="-1"/>
                <a:satOff val="570"/>
                <a:lumOff val="736"/>
                <a:alphaOff val="4286"/>
              </a:schemeClr>
            </a:fillRef>
            <a:effectRef idx="0">
              <a:schemeClr val="accent1">
                <a:shade val="80000"/>
                <a:alpha val="50000"/>
                <a:hueOff val="-1"/>
                <a:satOff val="570"/>
                <a:lumOff val="736"/>
                <a:alphaOff val="4286"/>
              </a:schemeClr>
            </a:effectRef>
            <a:fontRef idx="minor">
              <a:schemeClr val="tx1"/>
            </a:fontRef>
          </p:style>
        </p:sp>
        <p:sp>
          <p:nvSpPr>
            <p:cNvPr id="9" name="Oval 4"/>
            <p:cNvSpPr txBox="1"/>
            <p:nvPr/>
          </p:nvSpPr>
          <p:spPr>
            <a:xfrm>
              <a:off x="5076952" y="356546"/>
              <a:ext cx="772706" cy="772706"/>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b="1" kern="1200" dirty="0"/>
                <a:t>Customer ID</a:t>
              </a:r>
            </a:p>
          </p:txBody>
        </p:sp>
      </p:grpSp>
      <p:grpSp>
        <p:nvGrpSpPr>
          <p:cNvPr id="10" name="Group 9"/>
          <p:cNvGrpSpPr/>
          <p:nvPr/>
        </p:nvGrpSpPr>
        <p:grpSpPr>
          <a:xfrm>
            <a:off x="5638576" y="1855696"/>
            <a:ext cx="1092770" cy="1092770"/>
            <a:chOff x="5601138" y="742160"/>
            <a:chExt cx="1092770" cy="1092770"/>
          </a:xfrm>
        </p:grpSpPr>
        <p:sp>
          <p:nvSpPr>
            <p:cNvPr id="11" name="Oval 10"/>
            <p:cNvSpPr/>
            <p:nvPr/>
          </p:nvSpPr>
          <p:spPr>
            <a:xfrm>
              <a:off x="5601138" y="742160"/>
              <a:ext cx="1092770" cy="1092770"/>
            </a:xfrm>
            <a:prstGeom prst="ellipse">
              <a:avLst/>
            </a:prstGeom>
          </p:spPr>
          <p:style>
            <a:lnRef idx="0">
              <a:schemeClr val="lt1">
                <a:hueOff val="0"/>
                <a:satOff val="0"/>
                <a:lumOff val="0"/>
                <a:alphaOff val="0"/>
              </a:schemeClr>
            </a:lnRef>
            <a:fillRef idx="3">
              <a:schemeClr val="accent1">
                <a:shade val="80000"/>
                <a:alpha val="50000"/>
                <a:hueOff val="-2"/>
                <a:satOff val="854"/>
                <a:lumOff val="1104"/>
                <a:alphaOff val="6429"/>
              </a:schemeClr>
            </a:fillRef>
            <a:effectRef idx="0">
              <a:schemeClr val="accent1">
                <a:shade val="80000"/>
                <a:alpha val="50000"/>
                <a:hueOff val="-2"/>
                <a:satOff val="854"/>
                <a:lumOff val="1104"/>
                <a:alphaOff val="6429"/>
              </a:schemeClr>
            </a:effectRef>
            <a:fontRef idx="minor">
              <a:schemeClr val="tx1"/>
            </a:fontRef>
          </p:style>
        </p:sp>
        <p:sp>
          <p:nvSpPr>
            <p:cNvPr id="12" name="Oval 4"/>
            <p:cNvSpPr txBox="1"/>
            <p:nvPr/>
          </p:nvSpPr>
          <p:spPr>
            <a:xfrm>
              <a:off x="5761170" y="902192"/>
              <a:ext cx="772706" cy="772706"/>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b="1" kern="1200" dirty="0"/>
                <a:t>Office Account</a:t>
              </a:r>
            </a:p>
          </p:txBody>
        </p:sp>
      </p:grpSp>
      <p:grpSp>
        <p:nvGrpSpPr>
          <p:cNvPr id="13" name="Group 12"/>
          <p:cNvGrpSpPr/>
          <p:nvPr/>
        </p:nvGrpSpPr>
        <p:grpSpPr>
          <a:xfrm>
            <a:off x="5917630" y="2793912"/>
            <a:ext cx="1092770" cy="1092770"/>
            <a:chOff x="5980850" y="1530640"/>
            <a:chExt cx="1092770" cy="1092770"/>
          </a:xfrm>
        </p:grpSpPr>
        <p:sp>
          <p:nvSpPr>
            <p:cNvPr id="14" name="Oval 13"/>
            <p:cNvSpPr/>
            <p:nvPr/>
          </p:nvSpPr>
          <p:spPr>
            <a:xfrm>
              <a:off x="5980850" y="1530640"/>
              <a:ext cx="1092770" cy="1092770"/>
            </a:xfrm>
            <a:prstGeom prst="ellipse">
              <a:avLst/>
            </a:prstGeom>
          </p:spPr>
          <p:style>
            <a:lnRef idx="0">
              <a:schemeClr val="lt1">
                <a:hueOff val="0"/>
                <a:satOff val="0"/>
                <a:lumOff val="0"/>
                <a:alphaOff val="0"/>
              </a:schemeClr>
            </a:lnRef>
            <a:fillRef idx="3">
              <a:schemeClr val="accent1">
                <a:shade val="80000"/>
                <a:alpha val="50000"/>
                <a:hueOff val="-3"/>
                <a:satOff val="1139"/>
                <a:lumOff val="1473"/>
                <a:alphaOff val="8571"/>
              </a:schemeClr>
            </a:fillRef>
            <a:effectRef idx="0">
              <a:schemeClr val="accent1">
                <a:shade val="80000"/>
                <a:alpha val="50000"/>
                <a:hueOff val="-3"/>
                <a:satOff val="1139"/>
                <a:lumOff val="1473"/>
                <a:alphaOff val="8571"/>
              </a:schemeClr>
            </a:effectRef>
            <a:fontRef idx="minor">
              <a:schemeClr val="tx1"/>
            </a:fontRef>
          </p:style>
        </p:sp>
        <p:sp>
          <p:nvSpPr>
            <p:cNvPr id="15" name="Oval 4"/>
            <p:cNvSpPr txBox="1"/>
            <p:nvPr/>
          </p:nvSpPr>
          <p:spPr>
            <a:xfrm>
              <a:off x="6140882" y="1690672"/>
              <a:ext cx="772706" cy="772706"/>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b="1" kern="1200" dirty="0"/>
                <a:t>FRL Lines</a:t>
              </a:r>
            </a:p>
          </p:txBody>
        </p:sp>
      </p:grpSp>
      <p:grpSp>
        <p:nvGrpSpPr>
          <p:cNvPr id="16" name="Group 15"/>
          <p:cNvGrpSpPr/>
          <p:nvPr/>
        </p:nvGrpSpPr>
        <p:grpSpPr>
          <a:xfrm>
            <a:off x="5917630" y="3591399"/>
            <a:ext cx="1092770" cy="1092770"/>
            <a:chOff x="5980850" y="2405788"/>
            <a:chExt cx="1092770" cy="1092770"/>
          </a:xfrm>
        </p:grpSpPr>
        <p:sp>
          <p:nvSpPr>
            <p:cNvPr id="17" name="Oval 16"/>
            <p:cNvSpPr/>
            <p:nvPr/>
          </p:nvSpPr>
          <p:spPr>
            <a:xfrm>
              <a:off x="5980850" y="2405788"/>
              <a:ext cx="1092770" cy="1092770"/>
            </a:xfrm>
            <a:prstGeom prst="ellipse">
              <a:avLst/>
            </a:prstGeom>
          </p:spPr>
          <p:style>
            <a:lnRef idx="0">
              <a:schemeClr val="lt1">
                <a:hueOff val="0"/>
                <a:satOff val="0"/>
                <a:lumOff val="0"/>
                <a:alphaOff val="0"/>
              </a:schemeClr>
            </a:lnRef>
            <a:fillRef idx="3">
              <a:schemeClr val="accent1">
                <a:shade val="80000"/>
                <a:alpha val="50000"/>
                <a:hueOff val="-3"/>
                <a:satOff val="1424"/>
                <a:lumOff val="1841"/>
                <a:alphaOff val="10714"/>
              </a:schemeClr>
            </a:fillRef>
            <a:effectRef idx="0">
              <a:schemeClr val="accent1">
                <a:shade val="80000"/>
                <a:alpha val="50000"/>
                <a:hueOff val="-3"/>
                <a:satOff val="1424"/>
                <a:lumOff val="1841"/>
                <a:alphaOff val="10714"/>
              </a:schemeClr>
            </a:effectRef>
            <a:fontRef idx="minor">
              <a:schemeClr val="tx1"/>
            </a:fontRef>
          </p:style>
        </p:sp>
        <p:sp>
          <p:nvSpPr>
            <p:cNvPr id="18" name="Oval 4"/>
            <p:cNvSpPr txBox="1"/>
            <p:nvPr/>
          </p:nvSpPr>
          <p:spPr>
            <a:xfrm>
              <a:off x="6140882" y="2565820"/>
              <a:ext cx="772706" cy="772706"/>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b="1" kern="1200" dirty="0"/>
                <a:t>MRL Lines</a:t>
              </a:r>
            </a:p>
          </p:txBody>
        </p:sp>
      </p:grpSp>
      <p:grpSp>
        <p:nvGrpSpPr>
          <p:cNvPr id="19" name="Group 18"/>
          <p:cNvGrpSpPr/>
          <p:nvPr/>
        </p:nvGrpSpPr>
        <p:grpSpPr>
          <a:xfrm>
            <a:off x="5519554" y="4317732"/>
            <a:ext cx="1092770" cy="1092770"/>
            <a:chOff x="5601138" y="3194269"/>
            <a:chExt cx="1092770" cy="1092770"/>
          </a:xfrm>
        </p:grpSpPr>
        <p:sp>
          <p:nvSpPr>
            <p:cNvPr id="20" name="Oval 19"/>
            <p:cNvSpPr/>
            <p:nvPr/>
          </p:nvSpPr>
          <p:spPr>
            <a:xfrm>
              <a:off x="5601138" y="3194269"/>
              <a:ext cx="1092770" cy="1092770"/>
            </a:xfrm>
            <a:prstGeom prst="ellipse">
              <a:avLst/>
            </a:prstGeom>
          </p:spPr>
          <p:style>
            <a:lnRef idx="0">
              <a:schemeClr val="lt1">
                <a:hueOff val="0"/>
                <a:satOff val="0"/>
                <a:lumOff val="0"/>
                <a:alphaOff val="0"/>
              </a:schemeClr>
            </a:lnRef>
            <a:fillRef idx="3">
              <a:schemeClr val="accent1">
                <a:shade val="80000"/>
                <a:alpha val="50000"/>
                <a:hueOff val="-4"/>
                <a:satOff val="1709"/>
                <a:lumOff val="2209"/>
                <a:alphaOff val="12857"/>
              </a:schemeClr>
            </a:fillRef>
            <a:effectRef idx="0">
              <a:schemeClr val="accent1">
                <a:shade val="80000"/>
                <a:alpha val="50000"/>
                <a:hueOff val="-4"/>
                <a:satOff val="1709"/>
                <a:lumOff val="2209"/>
                <a:alphaOff val="12857"/>
              </a:schemeClr>
            </a:effectRef>
            <a:fontRef idx="minor">
              <a:schemeClr val="tx1"/>
            </a:fontRef>
          </p:style>
        </p:sp>
        <p:sp>
          <p:nvSpPr>
            <p:cNvPr id="21" name="Oval 4"/>
            <p:cNvSpPr txBox="1"/>
            <p:nvPr/>
          </p:nvSpPr>
          <p:spPr>
            <a:xfrm>
              <a:off x="5761170" y="3354301"/>
              <a:ext cx="772706" cy="772706"/>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b="1" kern="1200" dirty="0"/>
                <a:t>Product</a:t>
              </a:r>
            </a:p>
          </p:txBody>
        </p:sp>
      </p:grpSp>
      <p:grpSp>
        <p:nvGrpSpPr>
          <p:cNvPr id="22" name="Group 21"/>
          <p:cNvGrpSpPr/>
          <p:nvPr/>
        </p:nvGrpSpPr>
        <p:grpSpPr>
          <a:xfrm>
            <a:off x="4871523" y="4807402"/>
            <a:ext cx="1092770" cy="1092770"/>
            <a:chOff x="4916920" y="3739914"/>
            <a:chExt cx="1092770" cy="1092770"/>
          </a:xfrm>
        </p:grpSpPr>
        <p:sp>
          <p:nvSpPr>
            <p:cNvPr id="23" name="Oval 22"/>
            <p:cNvSpPr/>
            <p:nvPr/>
          </p:nvSpPr>
          <p:spPr>
            <a:xfrm>
              <a:off x="4916920" y="3739914"/>
              <a:ext cx="1092770" cy="1092770"/>
            </a:xfrm>
            <a:prstGeom prst="ellipse">
              <a:avLst/>
            </a:prstGeom>
          </p:spPr>
          <p:style>
            <a:lnRef idx="0">
              <a:schemeClr val="lt1">
                <a:hueOff val="0"/>
                <a:satOff val="0"/>
                <a:lumOff val="0"/>
                <a:alphaOff val="0"/>
              </a:schemeClr>
            </a:lnRef>
            <a:fillRef idx="3">
              <a:schemeClr val="accent1">
                <a:shade val="80000"/>
                <a:alpha val="50000"/>
                <a:hueOff val="-5"/>
                <a:satOff val="1994"/>
                <a:lumOff val="2577"/>
                <a:alphaOff val="15000"/>
              </a:schemeClr>
            </a:fillRef>
            <a:effectRef idx="0">
              <a:schemeClr val="accent1">
                <a:shade val="80000"/>
                <a:alpha val="50000"/>
                <a:hueOff val="-5"/>
                <a:satOff val="1994"/>
                <a:lumOff val="2577"/>
                <a:alphaOff val="15000"/>
              </a:schemeClr>
            </a:effectRef>
            <a:fontRef idx="minor">
              <a:schemeClr val="tx1"/>
            </a:fontRef>
          </p:style>
        </p:sp>
        <p:sp>
          <p:nvSpPr>
            <p:cNvPr id="24" name="Oval 4"/>
            <p:cNvSpPr txBox="1"/>
            <p:nvPr/>
          </p:nvSpPr>
          <p:spPr>
            <a:xfrm>
              <a:off x="5076952" y="3899946"/>
              <a:ext cx="772706" cy="772706"/>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b="1" kern="1200" dirty="0"/>
                <a:t>Legal Vehicle</a:t>
              </a:r>
            </a:p>
          </p:txBody>
        </p:sp>
      </p:grpSp>
      <p:grpSp>
        <p:nvGrpSpPr>
          <p:cNvPr id="25" name="Group 24"/>
          <p:cNvGrpSpPr/>
          <p:nvPr/>
        </p:nvGrpSpPr>
        <p:grpSpPr>
          <a:xfrm>
            <a:off x="4060689" y="4927030"/>
            <a:ext cx="1092770" cy="1092770"/>
            <a:chOff x="4063714" y="3934653"/>
            <a:chExt cx="1092770" cy="1092770"/>
          </a:xfrm>
        </p:grpSpPr>
        <p:sp>
          <p:nvSpPr>
            <p:cNvPr id="26" name="Oval 25"/>
            <p:cNvSpPr/>
            <p:nvPr/>
          </p:nvSpPr>
          <p:spPr>
            <a:xfrm>
              <a:off x="4063714" y="3934653"/>
              <a:ext cx="1092770" cy="1092770"/>
            </a:xfrm>
            <a:prstGeom prst="ellipse">
              <a:avLst/>
            </a:prstGeom>
          </p:spPr>
          <p:style>
            <a:lnRef idx="0">
              <a:schemeClr val="lt1">
                <a:hueOff val="0"/>
                <a:satOff val="0"/>
                <a:lumOff val="0"/>
                <a:alphaOff val="0"/>
              </a:schemeClr>
            </a:lnRef>
            <a:fillRef idx="3">
              <a:schemeClr val="accent1">
                <a:shade val="80000"/>
                <a:alpha val="50000"/>
                <a:hueOff val="-5"/>
                <a:satOff val="2278"/>
                <a:lumOff val="2945"/>
                <a:alphaOff val="17143"/>
              </a:schemeClr>
            </a:fillRef>
            <a:effectRef idx="0">
              <a:schemeClr val="accent1">
                <a:shade val="80000"/>
                <a:alpha val="50000"/>
                <a:hueOff val="-5"/>
                <a:satOff val="2278"/>
                <a:lumOff val="2945"/>
                <a:alphaOff val="17143"/>
              </a:schemeClr>
            </a:effectRef>
            <a:fontRef idx="minor">
              <a:schemeClr val="tx1"/>
            </a:fontRef>
          </p:style>
        </p:sp>
        <p:sp>
          <p:nvSpPr>
            <p:cNvPr id="27" name="Oval 4"/>
            <p:cNvSpPr txBox="1"/>
            <p:nvPr/>
          </p:nvSpPr>
          <p:spPr>
            <a:xfrm>
              <a:off x="4223746" y="4094685"/>
              <a:ext cx="772706" cy="772706"/>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GB" sz="1200" b="1" kern="1200" dirty="0"/>
                <a:t>Currency</a:t>
              </a:r>
              <a:endParaRPr lang="en-GB" sz="1000" b="1" kern="1200" dirty="0"/>
            </a:p>
          </p:txBody>
        </p:sp>
      </p:grpSp>
      <p:grpSp>
        <p:nvGrpSpPr>
          <p:cNvPr id="28" name="Group 27"/>
          <p:cNvGrpSpPr/>
          <p:nvPr/>
        </p:nvGrpSpPr>
        <p:grpSpPr>
          <a:xfrm>
            <a:off x="3167189" y="4767944"/>
            <a:ext cx="1092770" cy="1092770"/>
            <a:chOff x="3210508" y="3739914"/>
            <a:chExt cx="1092770" cy="1092770"/>
          </a:xfrm>
        </p:grpSpPr>
        <p:sp>
          <p:nvSpPr>
            <p:cNvPr id="29" name="Oval 28"/>
            <p:cNvSpPr/>
            <p:nvPr/>
          </p:nvSpPr>
          <p:spPr>
            <a:xfrm>
              <a:off x="3210508" y="3739914"/>
              <a:ext cx="1092770" cy="1092770"/>
            </a:xfrm>
            <a:prstGeom prst="ellipse">
              <a:avLst/>
            </a:prstGeom>
          </p:spPr>
          <p:style>
            <a:lnRef idx="0">
              <a:schemeClr val="lt1">
                <a:hueOff val="0"/>
                <a:satOff val="0"/>
                <a:lumOff val="0"/>
                <a:alphaOff val="0"/>
              </a:schemeClr>
            </a:lnRef>
            <a:fillRef idx="3">
              <a:schemeClr val="accent1">
                <a:shade val="80000"/>
                <a:alpha val="50000"/>
                <a:hueOff val="-6"/>
                <a:satOff val="2563"/>
                <a:lumOff val="3313"/>
                <a:alphaOff val="19286"/>
              </a:schemeClr>
            </a:fillRef>
            <a:effectRef idx="0">
              <a:schemeClr val="accent1">
                <a:shade val="80000"/>
                <a:alpha val="50000"/>
                <a:hueOff val="-6"/>
                <a:satOff val="2563"/>
                <a:lumOff val="3313"/>
                <a:alphaOff val="19286"/>
              </a:schemeClr>
            </a:effectRef>
            <a:fontRef idx="minor">
              <a:schemeClr val="tx1"/>
            </a:fontRef>
          </p:style>
        </p:sp>
        <p:sp>
          <p:nvSpPr>
            <p:cNvPr id="30" name="Oval 4"/>
            <p:cNvSpPr txBox="1"/>
            <p:nvPr/>
          </p:nvSpPr>
          <p:spPr>
            <a:xfrm>
              <a:off x="3370540" y="3899946"/>
              <a:ext cx="772706" cy="772706"/>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b="1" kern="1200" dirty="0"/>
                <a:t>Vision OUC</a:t>
              </a:r>
            </a:p>
          </p:txBody>
        </p:sp>
      </p:grpSp>
      <p:grpSp>
        <p:nvGrpSpPr>
          <p:cNvPr id="31" name="Group 30"/>
          <p:cNvGrpSpPr/>
          <p:nvPr/>
        </p:nvGrpSpPr>
        <p:grpSpPr>
          <a:xfrm>
            <a:off x="2460772" y="4311219"/>
            <a:ext cx="1092770" cy="1092770"/>
            <a:chOff x="2526291" y="3194269"/>
            <a:chExt cx="1092770" cy="1092770"/>
          </a:xfrm>
        </p:grpSpPr>
        <p:sp>
          <p:nvSpPr>
            <p:cNvPr id="32" name="Oval 31"/>
            <p:cNvSpPr/>
            <p:nvPr/>
          </p:nvSpPr>
          <p:spPr>
            <a:xfrm>
              <a:off x="2526291" y="3194269"/>
              <a:ext cx="1092770" cy="1092770"/>
            </a:xfrm>
            <a:prstGeom prst="ellipse">
              <a:avLst/>
            </a:prstGeom>
          </p:spPr>
          <p:style>
            <a:lnRef idx="0">
              <a:schemeClr val="lt1">
                <a:hueOff val="0"/>
                <a:satOff val="0"/>
                <a:lumOff val="0"/>
                <a:alphaOff val="0"/>
              </a:schemeClr>
            </a:lnRef>
            <a:fillRef idx="3">
              <a:schemeClr val="accent1">
                <a:shade val="80000"/>
                <a:alpha val="50000"/>
                <a:hueOff val="-7"/>
                <a:satOff val="2848"/>
                <a:lumOff val="3681"/>
                <a:alphaOff val="21429"/>
              </a:schemeClr>
            </a:fillRef>
            <a:effectRef idx="0">
              <a:schemeClr val="accent1">
                <a:shade val="80000"/>
                <a:alpha val="50000"/>
                <a:hueOff val="-7"/>
                <a:satOff val="2848"/>
                <a:lumOff val="3681"/>
                <a:alphaOff val="21429"/>
              </a:schemeClr>
            </a:effectRef>
            <a:fontRef idx="minor">
              <a:schemeClr val="tx1"/>
            </a:fontRef>
          </p:style>
        </p:sp>
        <p:sp>
          <p:nvSpPr>
            <p:cNvPr id="33" name="Oval 4"/>
            <p:cNvSpPr txBox="1"/>
            <p:nvPr/>
          </p:nvSpPr>
          <p:spPr>
            <a:xfrm>
              <a:off x="2686323" y="3354301"/>
              <a:ext cx="772706" cy="772706"/>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b="1" kern="1200" dirty="0"/>
                <a:t>Vision SBU</a:t>
              </a:r>
            </a:p>
          </p:txBody>
        </p:sp>
      </p:grpSp>
      <p:grpSp>
        <p:nvGrpSpPr>
          <p:cNvPr id="34" name="Group 33"/>
          <p:cNvGrpSpPr/>
          <p:nvPr/>
        </p:nvGrpSpPr>
        <p:grpSpPr>
          <a:xfrm>
            <a:off x="2105531" y="3591399"/>
            <a:ext cx="1092770" cy="1092770"/>
            <a:chOff x="2146578" y="2405788"/>
            <a:chExt cx="1092770" cy="1092770"/>
          </a:xfrm>
        </p:grpSpPr>
        <p:sp>
          <p:nvSpPr>
            <p:cNvPr id="35" name="Oval 34"/>
            <p:cNvSpPr/>
            <p:nvPr/>
          </p:nvSpPr>
          <p:spPr>
            <a:xfrm>
              <a:off x="2146578" y="2405788"/>
              <a:ext cx="1092770" cy="1092770"/>
            </a:xfrm>
            <a:prstGeom prst="ellipse">
              <a:avLst/>
            </a:prstGeom>
          </p:spPr>
          <p:style>
            <a:lnRef idx="0">
              <a:schemeClr val="lt1">
                <a:hueOff val="0"/>
                <a:satOff val="0"/>
                <a:lumOff val="0"/>
                <a:alphaOff val="0"/>
              </a:schemeClr>
            </a:lnRef>
            <a:fillRef idx="3">
              <a:schemeClr val="accent1">
                <a:shade val="80000"/>
                <a:alpha val="50000"/>
                <a:hueOff val="-7"/>
                <a:satOff val="3133"/>
                <a:lumOff val="4050"/>
                <a:alphaOff val="23571"/>
              </a:schemeClr>
            </a:fillRef>
            <a:effectRef idx="0">
              <a:schemeClr val="accent1">
                <a:shade val="80000"/>
                <a:alpha val="50000"/>
                <a:hueOff val="-7"/>
                <a:satOff val="3133"/>
                <a:lumOff val="4050"/>
                <a:alphaOff val="23571"/>
              </a:schemeClr>
            </a:effectRef>
            <a:fontRef idx="minor">
              <a:schemeClr val="tx1"/>
            </a:fontRef>
          </p:style>
        </p:sp>
        <p:sp>
          <p:nvSpPr>
            <p:cNvPr id="36" name="Oval 4"/>
            <p:cNvSpPr txBox="1"/>
            <p:nvPr/>
          </p:nvSpPr>
          <p:spPr>
            <a:xfrm>
              <a:off x="2306610" y="2565820"/>
              <a:ext cx="772706" cy="772706"/>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b="1" kern="1200" dirty="0"/>
                <a:t>Account office</a:t>
              </a:r>
            </a:p>
          </p:txBody>
        </p:sp>
      </p:grpSp>
      <p:grpSp>
        <p:nvGrpSpPr>
          <p:cNvPr id="37" name="Group 36"/>
          <p:cNvGrpSpPr/>
          <p:nvPr/>
        </p:nvGrpSpPr>
        <p:grpSpPr>
          <a:xfrm>
            <a:off x="3471455" y="2462659"/>
            <a:ext cx="2185541" cy="2185541"/>
            <a:chOff x="3517329" y="1421829"/>
            <a:chExt cx="2185541" cy="2185541"/>
          </a:xfrm>
        </p:grpSpPr>
        <p:sp>
          <p:nvSpPr>
            <p:cNvPr id="38" name="Oval 37"/>
            <p:cNvSpPr/>
            <p:nvPr/>
          </p:nvSpPr>
          <p:spPr>
            <a:xfrm>
              <a:off x="3517329" y="1421829"/>
              <a:ext cx="2185541" cy="2185541"/>
            </a:xfrm>
            <a:prstGeom prst="ellipse">
              <a:avLst/>
            </a:prstGeom>
          </p:spPr>
          <p:style>
            <a:lnRef idx="0">
              <a:schemeClr val="lt1">
                <a:hueOff val="0"/>
                <a:satOff val="0"/>
                <a:lumOff val="0"/>
                <a:alphaOff val="0"/>
              </a:schemeClr>
            </a:lnRef>
            <a:fillRef idx="3">
              <a:schemeClr val="accent1">
                <a:shade val="80000"/>
                <a:alpha val="50000"/>
                <a:hueOff val="0"/>
                <a:satOff val="0"/>
                <a:lumOff val="0"/>
                <a:alphaOff val="0"/>
              </a:schemeClr>
            </a:fillRef>
            <a:effectRef idx="0">
              <a:schemeClr val="accent1">
                <a:shade val="80000"/>
                <a:alpha val="50000"/>
                <a:hueOff val="0"/>
                <a:satOff val="0"/>
                <a:lumOff val="0"/>
                <a:alphaOff val="0"/>
              </a:schemeClr>
            </a:effectRef>
            <a:fontRef idx="minor">
              <a:schemeClr val="tx1"/>
            </a:fontRef>
          </p:style>
        </p:sp>
        <p:sp>
          <p:nvSpPr>
            <p:cNvPr id="39" name="Oval 4"/>
            <p:cNvSpPr txBox="1"/>
            <p:nvPr/>
          </p:nvSpPr>
          <p:spPr>
            <a:xfrm>
              <a:off x="3837394" y="1741894"/>
              <a:ext cx="1545411" cy="1545411"/>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GB" sz="2600" kern="1200" dirty="0"/>
                <a:t>DATA ELEMENTS</a:t>
              </a:r>
            </a:p>
          </p:txBody>
        </p:sp>
      </p:grpSp>
      <p:grpSp>
        <p:nvGrpSpPr>
          <p:cNvPr id="40" name="Group 39"/>
          <p:cNvGrpSpPr/>
          <p:nvPr/>
        </p:nvGrpSpPr>
        <p:grpSpPr>
          <a:xfrm>
            <a:off x="2097655" y="2740628"/>
            <a:ext cx="1092770" cy="1092770"/>
            <a:chOff x="2146578" y="1530640"/>
            <a:chExt cx="1092770" cy="1092770"/>
          </a:xfrm>
        </p:grpSpPr>
        <p:sp>
          <p:nvSpPr>
            <p:cNvPr id="41" name="Oval 40"/>
            <p:cNvSpPr/>
            <p:nvPr/>
          </p:nvSpPr>
          <p:spPr>
            <a:xfrm>
              <a:off x="2146578" y="1530640"/>
              <a:ext cx="1092770" cy="1092770"/>
            </a:xfrm>
            <a:prstGeom prst="ellipse">
              <a:avLst/>
            </a:prstGeom>
          </p:spPr>
          <p:style>
            <a:lnRef idx="0">
              <a:schemeClr val="lt1">
                <a:hueOff val="0"/>
                <a:satOff val="0"/>
                <a:lumOff val="0"/>
                <a:alphaOff val="0"/>
              </a:schemeClr>
            </a:lnRef>
            <a:fillRef idx="3">
              <a:schemeClr val="accent1">
                <a:shade val="80000"/>
                <a:alpha val="50000"/>
                <a:hueOff val="-8"/>
                <a:satOff val="3417"/>
                <a:lumOff val="4418"/>
                <a:alphaOff val="25714"/>
              </a:schemeClr>
            </a:fillRef>
            <a:effectRef idx="0">
              <a:schemeClr val="accent1">
                <a:shade val="80000"/>
                <a:alpha val="50000"/>
                <a:hueOff val="-8"/>
                <a:satOff val="3417"/>
                <a:lumOff val="4418"/>
                <a:alphaOff val="25714"/>
              </a:schemeClr>
            </a:effectRef>
            <a:fontRef idx="minor">
              <a:schemeClr val="tx1"/>
            </a:fontRef>
          </p:style>
        </p:sp>
        <p:sp>
          <p:nvSpPr>
            <p:cNvPr id="42" name="Oval 4"/>
            <p:cNvSpPr txBox="1"/>
            <p:nvPr/>
          </p:nvSpPr>
          <p:spPr>
            <a:xfrm>
              <a:off x="2306610" y="1690672"/>
              <a:ext cx="772706" cy="772706"/>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b="1" kern="1200" dirty="0"/>
                <a:t>Balance type</a:t>
              </a:r>
            </a:p>
          </p:txBody>
        </p:sp>
      </p:grpSp>
      <p:grpSp>
        <p:nvGrpSpPr>
          <p:cNvPr id="43" name="Group 42"/>
          <p:cNvGrpSpPr/>
          <p:nvPr/>
        </p:nvGrpSpPr>
        <p:grpSpPr>
          <a:xfrm>
            <a:off x="2370809" y="1898928"/>
            <a:ext cx="1092770" cy="1092770"/>
            <a:chOff x="2526291" y="742160"/>
            <a:chExt cx="1092770" cy="1092770"/>
          </a:xfrm>
        </p:grpSpPr>
        <p:sp>
          <p:nvSpPr>
            <p:cNvPr id="44" name="Oval 43"/>
            <p:cNvSpPr/>
            <p:nvPr/>
          </p:nvSpPr>
          <p:spPr>
            <a:xfrm>
              <a:off x="2526291" y="742160"/>
              <a:ext cx="1092770" cy="1092770"/>
            </a:xfrm>
            <a:prstGeom prst="ellipse">
              <a:avLst/>
            </a:prstGeom>
          </p:spPr>
          <p:style>
            <a:lnRef idx="0">
              <a:schemeClr val="lt1">
                <a:hueOff val="0"/>
                <a:satOff val="0"/>
                <a:lumOff val="0"/>
                <a:alphaOff val="0"/>
              </a:schemeClr>
            </a:lnRef>
            <a:fillRef idx="3">
              <a:schemeClr val="accent1">
                <a:shade val="80000"/>
                <a:alpha val="50000"/>
                <a:hueOff val="-9"/>
                <a:satOff val="3702"/>
                <a:lumOff val="4786"/>
                <a:alphaOff val="27857"/>
              </a:schemeClr>
            </a:fillRef>
            <a:effectRef idx="0">
              <a:schemeClr val="accent1">
                <a:shade val="80000"/>
                <a:alpha val="50000"/>
                <a:hueOff val="-9"/>
                <a:satOff val="3702"/>
                <a:lumOff val="4786"/>
                <a:alphaOff val="27857"/>
              </a:schemeClr>
            </a:effectRef>
            <a:fontRef idx="minor">
              <a:schemeClr val="tx1"/>
            </a:fontRef>
          </p:style>
        </p:sp>
        <p:sp>
          <p:nvSpPr>
            <p:cNvPr id="45" name="Oval 4"/>
            <p:cNvSpPr txBox="1"/>
            <p:nvPr/>
          </p:nvSpPr>
          <p:spPr>
            <a:xfrm>
              <a:off x="2686323" y="902192"/>
              <a:ext cx="772706" cy="772706"/>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b="1" kern="1200" dirty="0"/>
                <a:t>Data Source</a:t>
              </a:r>
            </a:p>
          </p:txBody>
        </p:sp>
      </p:grpSp>
      <p:grpSp>
        <p:nvGrpSpPr>
          <p:cNvPr id="46" name="Group 45"/>
          <p:cNvGrpSpPr/>
          <p:nvPr/>
        </p:nvGrpSpPr>
        <p:grpSpPr>
          <a:xfrm>
            <a:off x="3146780" y="1335689"/>
            <a:ext cx="1092770" cy="1092770"/>
            <a:chOff x="3210508" y="196514"/>
            <a:chExt cx="1092770" cy="1092770"/>
          </a:xfrm>
        </p:grpSpPr>
        <p:sp>
          <p:nvSpPr>
            <p:cNvPr id="47" name="Oval 46"/>
            <p:cNvSpPr/>
            <p:nvPr/>
          </p:nvSpPr>
          <p:spPr>
            <a:xfrm>
              <a:off x="3210508" y="196514"/>
              <a:ext cx="1092770" cy="1092770"/>
            </a:xfrm>
            <a:prstGeom prst="ellipse">
              <a:avLst/>
            </a:prstGeom>
          </p:spPr>
          <p:style>
            <a:lnRef idx="0">
              <a:schemeClr val="lt1">
                <a:hueOff val="0"/>
                <a:satOff val="0"/>
                <a:lumOff val="0"/>
                <a:alphaOff val="0"/>
              </a:schemeClr>
            </a:lnRef>
            <a:fillRef idx="3">
              <a:schemeClr val="accent1">
                <a:shade val="80000"/>
                <a:alpha val="50000"/>
                <a:hueOff val="-9"/>
                <a:satOff val="3987"/>
                <a:lumOff val="5154"/>
                <a:alphaOff val="30000"/>
              </a:schemeClr>
            </a:fillRef>
            <a:effectRef idx="0">
              <a:schemeClr val="accent1">
                <a:shade val="80000"/>
                <a:alpha val="50000"/>
                <a:hueOff val="-9"/>
                <a:satOff val="3987"/>
                <a:lumOff val="5154"/>
                <a:alphaOff val="30000"/>
              </a:schemeClr>
            </a:effectRef>
            <a:fontRef idx="minor">
              <a:schemeClr val="tx1"/>
            </a:fontRef>
          </p:style>
        </p:sp>
        <p:sp>
          <p:nvSpPr>
            <p:cNvPr id="48" name="Oval 4"/>
            <p:cNvSpPr txBox="1"/>
            <p:nvPr/>
          </p:nvSpPr>
          <p:spPr>
            <a:xfrm>
              <a:off x="3370540" y="356546"/>
              <a:ext cx="772706" cy="772706"/>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b="1" kern="1200" dirty="0"/>
                <a:t>Period</a:t>
              </a:r>
            </a:p>
          </p:txBody>
        </p:sp>
      </p:grpSp>
      <p:sp>
        <p:nvSpPr>
          <p:cNvPr id="49" name="Rectangle 48"/>
          <p:cNvSpPr/>
          <p:nvPr/>
        </p:nvSpPr>
        <p:spPr>
          <a:xfrm>
            <a:off x="3124200" y="145007"/>
            <a:ext cx="2998770" cy="584775"/>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Data Dimensions</a:t>
            </a:r>
          </a:p>
        </p:txBody>
      </p:sp>
    </p:spTree>
    <p:extLst>
      <p:ext uri="{BB962C8B-B14F-4D97-AF65-F5344CB8AC3E}">
        <p14:creationId xmlns:p14="http://schemas.microsoft.com/office/powerpoint/2010/main" val="767334325"/>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down)">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down)">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down)">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down)">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wipe(down)">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down)">
                                      <p:cBhvr>
                                        <p:cTn id="62" dur="5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wipe(down)">
                                      <p:cBhvr>
                                        <p:cTn id="7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www.sunoida.com</a:t>
            </a:r>
            <a:endParaRPr lang="en-US"/>
          </a:p>
        </p:txBody>
      </p:sp>
      <p:sp>
        <p:nvSpPr>
          <p:cNvPr id="4" name="Rectangle 3"/>
          <p:cNvSpPr/>
          <p:nvPr/>
        </p:nvSpPr>
        <p:spPr>
          <a:xfrm>
            <a:off x="2918350" y="152400"/>
            <a:ext cx="2789546" cy="584775"/>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Alpha/</a:t>
            </a:r>
            <a:r>
              <a:rPr lang="en-US" sz="3200" dirty="0" err="1" smtClean="0">
                <a:ln w="0"/>
                <a:solidFill>
                  <a:schemeClr val="accent1"/>
                </a:solidFill>
                <a:effectLst>
                  <a:outerShdw blurRad="38100" dist="25400" dir="5400000" algn="ctr" rotWithShape="0">
                    <a:srgbClr val="6E747A">
                      <a:alpha val="43000"/>
                    </a:srgbClr>
                  </a:outerShdw>
                </a:effectLst>
              </a:rPr>
              <a:t>Num</a:t>
            </a:r>
            <a:r>
              <a:rPr lang="en-US" sz="3200" dirty="0" smtClean="0">
                <a:ln w="0"/>
                <a:solidFill>
                  <a:schemeClr val="accent1"/>
                </a:solidFill>
                <a:effectLst>
                  <a:outerShdw blurRad="38100" dist="25400" dir="5400000" algn="ctr" rotWithShape="0">
                    <a:srgbClr val="6E747A">
                      <a:alpha val="43000"/>
                    </a:srgbClr>
                  </a:outerShdw>
                </a:effectLst>
              </a:rPr>
              <a:t> Tab</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4400"/>
            <a:ext cx="9144000" cy="5715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446164678"/>
      </p:ext>
    </p:extLst>
  </p:cSld>
  <p:clrMapOvr>
    <a:masterClrMapping/>
  </p:clrMapOvr>
  <p:transition spd="slow">
    <p:wipe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www.sunoida.com</a:t>
            </a:r>
            <a:endParaRPr lang="en-US" dirty="0"/>
          </a:p>
        </p:txBody>
      </p:sp>
      <p:sp>
        <p:nvSpPr>
          <p:cNvPr id="5" name="Rectangle 4"/>
          <p:cNvSpPr/>
          <p:nvPr/>
        </p:nvSpPr>
        <p:spPr>
          <a:xfrm>
            <a:off x="3022357" y="152400"/>
            <a:ext cx="2581541" cy="1077218"/>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Customers </a:t>
            </a:r>
            <a:r>
              <a:rPr lang="en-US" sz="3200" dirty="0" err="1" smtClean="0">
                <a:ln w="0"/>
                <a:solidFill>
                  <a:schemeClr val="accent1"/>
                </a:solidFill>
                <a:effectLst>
                  <a:outerShdw blurRad="38100" dist="25400" dir="5400000" algn="ctr" rotWithShape="0">
                    <a:srgbClr val="6E747A">
                      <a:alpha val="43000"/>
                    </a:srgbClr>
                  </a:outerShdw>
                </a:effectLst>
              </a:rPr>
              <a:t>Dly</a:t>
            </a:r>
            <a:endParaRPr lang="en-US" sz="3200" dirty="0" smtClean="0">
              <a:ln w="0"/>
              <a:solidFill>
                <a:schemeClr val="accent1"/>
              </a:solidFill>
              <a:effectLst>
                <a:outerShdw blurRad="38100" dist="25400" dir="5400000" algn="ctr" rotWithShape="0">
                  <a:srgbClr val="6E747A">
                    <a:alpha val="43000"/>
                  </a:srgbClr>
                </a:outerShdw>
              </a:effectLst>
            </a:endParaRPr>
          </a:p>
          <a:p>
            <a:pPr algn="ctr"/>
            <a:endParaRPr lang="en-US" sz="3200" dirty="0" smtClean="0">
              <a:ln w="0"/>
              <a:solidFill>
                <a:schemeClr val="accent1"/>
              </a:solidFill>
              <a:effectLst>
                <a:outerShdw blurRad="38100" dist="25400" dir="5400000" algn="ctr" rotWithShape="0">
                  <a:srgbClr val="6E747A">
                    <a:alpha val="43000"/>
                  </a:srgbClr>
                </a:outerShdw>
              </a:effectLs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518160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4" name="TextBox 3"/>
          <p:cNvSpPr txBox="1"/>
          <p:nvPr/>
        </p:nvSpPr>
        <p:spPr>
          <a:xfrm>
            <a:off x="990600" y="842700"/>
            <a:ext cx="8686800" cy="641971"/>
          </a:xfrm>
          <a:prstGeom prst="rect">
            <a:avLst/>
          </a:prstGeom>
          <a:noFill/>
        </p:spPr>
        <p:txBody>
          <a:bodyPr wrap="square" rtlCol="0">
            <a:spAutoFit/>
          </a:bodyPr>
          <a:lstStyle/>
          <a:p>
            <a:pPr marR="457200">
              <a:lnSpc>
                <a:spcPct val="115000"/>
              </a:lnSpc>
              <a:spcAft>
                <a:spcPts val="1000"/>
              </a:spcAft>
            </a:pPr>
            <a:r>
              <a:rPr lang="en-US" sz="1600" i="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Customer Related information is displayed through this screen as well as any addition or modification to the customer accounts.</a:t>
            </a:r>
            <a:endParaRPr lang="en-US" sz="1600" dirty="0">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6716173"/>
      </p:ext>
    </p:extLst>
  </p:cSld>
  <p:clrMapOvr>
    <a:masterClrMapping/>
  </p:clrMapOvr>
  <p:transition spd="slow">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www.sunoida.com</a:t>
            </a:r>
            <a:endParaRPr lang="en-US" dirty="0"/>
          </a:p>
        </p:txBody>
      </p:sp>
      <p:sp>
        <p:nvSpPr>
          <p:cNvPr id="4" name="Rectangle 3"/>
          <p:cNvSpPr/>
          <p:nvPr/>
        </p:nvSpPr>
        <p:spPr>
          <a:xfrm>
            <a:off x="3145564" y="152400"/>
            <a:ext cx="2335126" cy="1077218"/>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Accounts </a:t>
            </a:r>
            <a:r>
              <a:rPr lang="en-US" sz="3200" dirty="0" err="1" smtClean="0">
                <a:ln w="0"/>
                <a:solidFill>
                  <a:schemeClr val="accent1"/>
                </a:solidFill>
                <a:effectLst>
                  <a:outerShdw blurRad="38100" dist="25400" dir="5400000" algn="ctr" rotWithShape="0">
                    <a:srgbClr val="6E747A">
                      <a:alpha val="43000"/>
                    </a:srgbClr>
                  </a:outerShdw>
                </a:effectLst>
              </a:rPr>
              <a:t>Dly</a:t>
            </a:r>
            <a:endParaRPr lang="en-US" sz="3200" dirty="0" smtClean="0">
              <a:ln w="0"/>
              <a:solidFill>
                <a:schemeClr val="accent1"/>
              </a:solidFill>
              <a:effectLst>
                <a:outerShdw blurRad="38100" dist="25400" dir="5400000" algn="ctr" rotWithShape="0">
                  <a:srgbClr val="6E747A">
                    <a:alpha val="43000"/>
                  </a:srgbClr>
                </a:outerShdw>
              </a:effectLst>
            </a:endParaRPr>
          </a:p>
          <a:p>
            <a:pPr algn="ctr"/>
            <a:endParaRPr lang="en-US" sz="3200" dirty="0" smtClean="0">
              <a:ln w="0"/>
              <a:solidFill>
                <a:schemeClr val="accent1"/>
              </a:solidFill>
              <a:effectLst>
                <a:outerShdw blurRad="38100" dist="25400" dir="5400000" algn="ctr" rotWithShape="0">
                  <a:srgbClr val="6E747A">
                    <a:alpha val="43000"/>
                  </a:srgbClr>
                </a:outerShdw>
              </a:effectLs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518159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6" name="TextBox 5"/>
          <p:cNvSpPr txBox="1"/>
          <p:nvPr/>
        </p:nvSpPr>
        <p:spPr>
          <a:xfrm>
            <a:off x="228600" y="863025"/>
            <a:ext cx="8686800" cy="584775"/>
          </a:xfrm>
          <a:prstGeom prst="rect">
            <a:avLst/>
          </a:prstGeom>
          <a:noFill/>
        </p:spPr>
        <p:txBody>
          <a:bodyPr wrap="square" rtlCol="0">
            <a:spAutoFit/>
          </a:bodyPr>
          <a:lstStyle/>
          <a:p>
            <a:r>
              <a:rPr lang="en-US" sz="1600" dirty="0"/>
              <a:t>New Account details can be inserted in this screen using the Add Button and existing Account details which need modifications can be edited using the Modify button.</a:t>
            </a:r>
          </a:p>
        </p:txBody>
      </p:sp>
    </p:spTree>
    <p:extLst>
      <p:ext uri="{BB962C8B-B14F-4D97-AF65-F5344CB8AC3E}">
        <p14:creationId xmlns:p14="http://schemas.microsoft.com/office/powerpoint/2010/main" val="1344308688"/>
      </p:ext>
    </p:extLst>
  </p:cSld>
  <p:clrMapOvr>
    <a:masterClrMapping/>
  </p:clrMapOvr>
  <p:transition spd="slow">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76600" y="869721"/>
            <a:ext cx="3276600" cy="369332"/>
          </a:xfrm>
          <a:prstGeom prst="rect">
            <a:avLst/>
          </a:prstGeom>
        </p:spPr>
        <p:txBody>
          <a:bodyPr wrap="square">
            <a:spAutoFit/>
          </a:bodyPr>
          <a:lstStyle/>
          <a:p>
            <a:r>
              <a:rPr lang="en-US" b="1" dirty="0" smtClean="0">
                <a:solidFill>
                  <a:srgbClr val="800000"/>
                </a:solidFill>
                <a:latin typeface="Calibri" pitchFamily="34" charset="0"/>
              </a:rPr>
              <a:t>Maintenance of GL Codes</a:t>
            </a:r>
            <a:r>
              <a:rPr lang="en-US" b="1" dirty="0" smtClean="0">
                <a:solidFill>
                  <a:srgbClr val="800000"/>
                </a:solidFill>
              </a:rPr>
              <a:t>	</a:t>
            </a:r>
            <a:endParaRPr lang="en-US" b="1" dirty="0">
              <a:solidFill>
                <a:srgbClr val="800000"/>
              </a:solidFill>
            </a:endParaRPr>
          </a:p>
        </p:txBody>
      </p:sp>
      <p:graphicFrame>
        <p:nvGraphicFramePr>
          <p:cNvPr id="7" name="Diagram 6"/>
          <p:cNvGraphicFramePr/>
          <p:nvPr>
            <p:extLst/>
          </p:nvPr>
        </p:nvGraphicFramePr>
        <p:xfrm>
          <a:off x="152400" y="1371600"/>
          <a:ext cx="9067800" cy="49646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1638300"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GL Family and </a:t>
            </a:r>
            <a:r>
              <a:rPr lang="en-US" sz="3200" dirty="0" smtClean="0">
                <a:ln w="0"/>
                <a:solidFill>
                  <a:schemeClr val="accent1"/>
                </a:solidFill>
                <a:effectLst>
                  <a:outerShdw blurRad="38100" dist="25400" dir="5400000" algn="ctr" rotWithShape="0">
                    <a:srgbClr val="6E747A">
                      <a:alpha val="43000"/>
                    </a:srgbClr>
                  </a:outerShdw>
                </a:effectLst>
              </a:rPr>
              <a:t>Structure</a:t>
            </a:r>
          </a:p>
        </p:txBody>
      </p:sp>
    </p:spTree>
    <p:extLst>
      <p:ext uri="{BB962C8B-B14F-4D97-AF65-F5344CB8AC3E}">
        <p14:creationId xmlns:p14="http://schemas.microsoft.com/office/powerpoint/2010/main" val="1327363890"/>
      </p:ext>
    </p:extLst>
  </p:cSld>
  <p:clrMapOvr>
    <a:masterClrMapping/>
  </p:clrMapOvr>
  <p:transition spd="slow">
    <p:strips dir="l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24200" y="964168"/>
            <a:ext cx="2954655" cy="369332"/>
          </a:xfrm>
          <a:prstGeom prst="rect">
            <a:avLst/>
          </a:prstGeom>
        </p:spPr>
        <p:txBody>
          <a:bodyPr wrap="none">
            <a:spAutoFit/>
          </a:bodyPr>
          <a:lstStyle/>
          <a:p>
            <a:r>
              <a:rPr lang="en-US" b="1" dirty="0" smtClean="0">
                <a:solidFill>
                  <a:srgbClr val="800000"/>
                </a:solidFill>
                <a:latin typeface="Calibri" pitchFamily="34" charset="0"/>
              </a:rPr>
              <a:t>Maintenance of GL Codes	</a:t>
            </a:r>
            <a:endParaRPr lang="en-US" dirty="0"/>
          </a:p>
        </p:txBody>
      </p:sp>
      <p:sp>
        <p:nvSpPr>
          <p:cNvPr id="10" name="Rectangle 2"/>
          <p:cNvSpPr>
            <a:spLocks noChangeArrowheads="1"/>
          </p:cNvSpPr>
          <p:nvPr/>
        </p:nvSpPr>
        <p:spPr bwMode="auto">
          <a:xfrm>
            <a:off x="457200" y="1676400"/>
            <a:ext cx="128811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bmk="OLE_LINK7">
                <a:ln>
                  <a:noFill/>
                </a:ln>
                <a:solidFill>
                  <a:schemeClr val="tx1"/>
                </a:solidFill>
                <a:effectLst/>
                <a:latin typeface="Calibri" panose="020F0502020204030204" pitchFamily="34" charset="0"/>
                <a:ea typeface="Calibri" panose="020F0502020204030204" pitchFamily="34" charset="0"/>
                <a:cs typeface="Kartika" panose="02020503030404060203" pitchFamily="18" charset="0"/>
              </a:rPr>
              <a:t> </a:t>
            </a:r>
            <a:endParaRPr kumimoji="0" lang="en-US"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18" name="Table 17"/>
          <p:cNvGraphicFramePr>
            <a:graphicFrameLocks noGrp="1"/>
          </p:cNvGraphicFramePr>
          <p:nvPr>
            <p:extLst>
              <p:ext uri="{D42A27DB-BD31-4B8C-83A1-F6EECF244321}">
                <p14:modId xmlns:p14="http://schemas.microsoft.com/office/powerpoint/2010/main" val="4255243103"/>
              </p:ext>
            </p:extLst>
          </p:nvPr>
        </p:nvGraphicFramePr>
        <p:xfrm>
          <a:off x="76200" y="2286000"/>
          <a:ext cx="3048000" cy="1175221"/>
        </p:xfrm>
        <a:graphic>
          <a:graphicData uri="http://schemas.openxmlformats.org/drawingml/2006/table">
            <a:tbl>
              <a:tblPr firstRow="1" firstCol="1" bandRow="1">
                <a:tableStyleId>{5C22544A-7EE6-4342-B048-85BDC9FD1C3A}</a:tableStyleId>
              </a:tblPr>
              <a:tblGrid>
                <a:gridCol w="1447800">
                  <a:extLst>
                    <a:ext uri="{9D8B030D-6E8A-4147-A177-3AD203B41FA5}">
                      <a16:colId xmlns="" xmlns:a16="http://schemas.microsoft.com/office/drawing/2014/main" val="20000"/>
                    </a:ext>
                  </a:extLst>
                </a:gridCol>
                <a:gridCol w="1600200">
                  <a:extLst>
                    <a:ext uri="{9D8B030D-6E8A-4147-A177-3AD203B41FA5}">
                      <a16:colId xmlns="" xmlns:a16="http://schemas.microsoft.com/office/drawing/2014/main" val="20001"/>
                    </a:ext>
                  </a:extLst>
                </a:gridCol>
              </a:tblGrid>
              <a:tr h="141986">
                <a:tc>
                  <a:txBody>
                    <a:bodyPr/>
                    <a:lstStyle/>
                    <a:p>
                      <a:pPr marL="0" marR="457200">
                        <a:lnSpc>
                          <a:spcPct val="107000"/>
                        </a:lnSpc>
                        <a:spcBef>
                          <a:spcPts val="0"/>
                        </a:spcBef>
                        <a:spcAft>
                          <a:spcPts val="0"/>
                        </a:spcAft>
                      </a:pPr>
                      <a:r>
                        <a:rPr lang="en-US" sz="1400" dirty="0">
                          <a:effectLst/>
                        </a:rPr>
                        <a:t>Debits (-)</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tc>
                  <a:txBody>
                    <a:bodyPr/>
                    <a:lstStyle/>
                    <a:p>
                      <a:pPr marL="0" marR="457200">
                        <a:lnSpc>
                          <a:spcPct val="107000"/>
                        </a:lnSpc>
                        <a:spcBef>
                          <a:spcPts val="0"/>
                        </a:spcBef>
                        <a:spcAft>
                          <a:spcPts val="0"/>
                        </a:spcAft>
                      </a:pPr>
                      <a:r>
                        <a:rPr lang="en-US" sz="1400" dirty="0">
                          <a:effectLst/>
                        </a:rPr>
                        <a:t>Credits (+)</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extLst>
                  <a:ext uri="{0D108BD9-81ED-4DB2-BD59-A6C34878D82A}">
                    <a16:rowId xmlns="" xmlns:a16="http://schemas.microsoft.com/office/drawing/2014/main" val="10000"/>
                  </a:ext>
                </a:extLst>
              </a:tr>
              <a:tr h="148884">
                <a:tc>
                  <a:txBody>
                    <a:bodyPr/>
                    <a:lstStyle/>
                    <a:p>
                      <a:pPr marL="0" marR="457200">
                        <a:lnSpc>
                          <a:spcPct val="107000"/>
                        </a:lnSpc>
                        <a:spcBef>
                          <a:spcPts val="0"/>
                        </a:spcBef>
                        <a:spcAft>
                          <a:spcPts val="0"/>
                        </a:spcAft>
                      </a:pPr>
                      <a:r>
                        <a:rPr lang="en-US" sz="1400" dirty="0">
                          <a:effectLst/>
                        </a:rPr>
                        <a:t>Assets</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tc>
                  <a:txBody>
                    <a:bodyPr/>
                    <a:lstStyle/>
                    <a:p>
                      <a:pPr marL="0" marR="457200">
                        <a:lnSpc>
                          <a:spcPct val="107000"/>
                        </a:lnSpc>
                        <a:spcBef>
                          <a:spcPts val="0"/>
                        </a:spcBef>
                        <a:spcAft>
                          <a:spcPts val="0"/>
                        </a:spcAft>
                      </a:pPr>
                      <a:r>
                        <a:rPr lang="en-US" sz="1400" dirty="0">
                          <a:effectLst/>
                        </a:rPr>
                        <a:t>Liabilities</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extLst>
                  <a:ext uri="{0D108BD9-81ED-4DB2-BD59-A6C34878D82A}">
                    <a16:rowId xmlns="" xmlns:a16="http://schemas.microsoft.com/office/drawing/2014/main" val="10001"/>
                  </a:ext>
                </a:extLst>
              </a:tr>
              <a:tr h="229234">
                <a:tc>
                  <a:txBody>
                    <a:bodyPr/>
                    <a:lstStyle/>
                    <a:p>
                      <a:pPr marL="0" marR="457200">
                        <a:lnSpc>
                          <a:spcPct val="107000"/>
                        </a:lnSpc>
                        <a:spcBef>
                          <a:spcPts val="0"/>
                        </a:spcBef>
                        <a:spcAft>
                          <a:spcPts val="0"/>
                        </a:spcAft>
                      </a:pPr>
                      <a:r>
                        <a:rPr lang="en-US" sz="1400" dirty="0">
                          <a:effectLst/>
                        </a:rPr>
                        <a:t>Expenses</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tc>
                  <a:txBody>
                    <a:bodyPr/>
                    <a:lstStyle/>
                    <a:p>
                      <a:pPr marL="0" marR="457200">
                        <a:lnSpc>
                          <a:spcPct val="107000"/>
                        </a:lnSpc>
                        <a:spcBef>
                          <a:spcPts val="0"/>
                        </a:spcBef>
                        <a:spcAft>
                          <a:spcPts val="0"/>
                        </a:spcAft>
                      </a:pPr>
                      <a:r>
                        <a:rPr lang="en-US" sz="1400" dirty="0">
                          <a:effectLst/>
                        </a:rPr>
                        <a:t>Capital</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extLst>
                  <a:ext uri="{0D108BD9-81ED-4DB2-BD59-A6C34878D82A}">
                    <a16:rowId xmlns="" xmlns:a16="http://schemas.microsoft.com/office/drawing/2014/main" val="10002"/>
                  </a:ext>
                </a:extLst>
              </a:tr>
              <a:tr h="261138">
                <a:tc>
                  <a:txBody>
                    <a:bodyPr/>
                    <a:lstStyle/>
                    <a:p>
                      <a:pPr marL="0" marR="457200">
                        <a:lnSpc>
                          <a:spcPct val="107000"/>
                        </a:lnSpc>
                        <a:spcBef>
                          <a:spcPts val="0"/>
                        </a:spcBef>
                        <a:spcAft>
                          <a:spcPts val="0"/>
                        </a:spcAft>
                      </a:pPr>
                      <a:r>
                        <a:rPr lang="en-US" sz="1400" dirty="0" smtClean="0">
                          <a:effectLst/>
                        </a:rPr>
                        <a:t>Contingent</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tc>
                  <a:txBody>
                    <a:bodyPr/>
                    <a:lstStyle/>
                    <a:p>
                      <a:pPr marL="0" marR="457200">
                        <a:lnSpc>
                          <a:spcPct val="107000"/>
                        </a:lnSpc>
                        <a:spcBef>
                          <a:spcPts val="0"/>
                        </a:spcBef>
                        <a:spcAft>
                          <a:spcPts val="0"/>
                        </a:spcAft>
                      </a:pPr>
                      <a:r>
                        <a:rPr lang="en-US" sz="1400" dirty="0">
                          <a:effectLst/>
                        </a:rPr>
                        <a:t>Income</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extLst>
                  <a:ext uri="{0D108BD9-81ED-4DB2-BD59-A6C34878D82A}">
                    <a16:rowId xmlns="" xmlns:a16="http://schemas.microsoft.com/office/drawing/2014/main" val="10003"/>
                  </a:ext>
                </a:extLst>
              </a:tr>
              <a:tr h="158337">
                <a:tc>
                  <a:txBody>
                    <a:bodyPr/>
                    <a:lstStyle/>
                    <a:p>
                      <a:pPr marL="0" marR="457200">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tc>
                  <a:txBody>
                    <a:bodyPr/>
                    <a:lstStyle/>
                    <a:p>
                      <a:pPr marL="0" marR="457200">
                        <a:lnSpc>
                          <a:spcPct val="107000"/>
                        </a:lnSpc>
                        <a:spcBef>
                          <a:spcPts val="0"/>
                        </a:spcBef>
                        <a:spcAft>
                          <a:spcPts val="0"/>
                        </a:spcAft>
                      </a:pPr>
                      <a:r>
                        <a:rPr lang="en-US" sz="1400" dirty="0">
                          <a:effectLst/>
                        </a:rPr>
                        <a:t>Headcount</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extLst>
                  <a:ext uri="{0D108BD9-81ED-4DB2-BD59-A6C34878D82A}">
                    <a16:rowId xmlns="" xmlns:a16="http://schemas.microsoft.com/office/drawing/2014/main" val="10004"/>
                  </a:ext>
                </a:extLst>
              </a:tr>
            </a:tbl>
          </a:graphicData>
        </a:graphic>
      </p:graphicFrame>
      <p:sp>
        <p:nvSpPr>
          <p:cNvPr id="19" name="TextBox 18"/>
          <p:cNvSpPr txBox="1"/>
          <p:nvPr/>
        </p:nvSpPr>
        <p:spPr>
          <a:xfrm>
            <a:off x="450273" y="1940488"/>
            <a:ext cx="2286001" cy="338554"/>
          </a:xfrm>
          <a:prstGeom prst="rect">
            <a:avLst/>
          </a:prstGeom>
          <a:solidFill>
            <a:srgbClr val="4F81BD"/>
          </a:solidFill>
        </p:spPr>
        <p:txBody>
          <a:bodyPr wrap="square" rtlCol="0">
            <a:spAutoFit/>
          </a:bodyPr>
          <a:lstStyle/>
          <a:p>
            <a:r>
              <a:rPr lang="en-US" sz="1600" b="1" dirty="0" smtClean="0"/>
              <a:t>Vision Sign Convention</a:t>
            </a:r>
            <a:endParaRPr lang="en-US" sz="1600" dirty="0"/>
          </a:p>
        </p:txBody>
      </p:sp>
      <p:sp>
        <p:nvSpPr>
          <p:cNvPr id="9" name="Rectangle 8"/>
          <p:cNvSpPr/>
          <p:nvPr/>
        </p:nvSpPr>
        <p:spPr>
          <a:xfrm>
            <a:off x="1638300"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GL Family and </a:t>
            </a:r>
            <a:r>
              <a:rPr lang="en-US" sz="3200" dirty="0" smtClean="0">
                <a:ln w="0"/>
                <a:solidFill>
                  <a:schemeClr val="accent1"/>
                </a:solidFill>
                <a:effectLst>
                  <a:outerShdw blurRad="38100" dist="25400" dir="5400000" algn="ctr" rotWithShape="0">
                    <a:srgbClr val="6E747A">
                      <a:alpha val="43000"/>
                    </a:srgbClr>
                  </a:outerShdw>
                </a:effectLst>
              </a:rPr>
              <a:t>Structure</a:t>
            </a:r>
          </a:p>
        </p:txBody>
      </p:sp>
      <p:sp>
        <p:nvSpPr>
          <p:cNvPr id="8" name="Isosceles Triangle 7"/>
          <p:cNvSpPr/>
          <p:nvPr/>
        </p:nvSpPr>
        <p:spPr>
          <a:xfrm>
            <a:off x="3290637" y="1423251"/>
            <a:ext cx="5029199" cy="5029199"/>
          </a:xfrm>
          <a:prstGeom prst="triangl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1" name="Group 10"/>
          <p:cNvGrpSpPr/>
          <p:nvPr/>
        </p:nvGrpSpPr>
        <p:grpSpPr>
          <a:xfrm>
            <a:off x="3429000" y="1958643"/>
            <a:ext cx="4989737" cy="678745"/>
            <a:chOff x="3179625" y="526337"/>
            <a:chExt cx="4989737" cy="678745"/>
          </a:xfrm>
        </p:grpSpPr>
        <p:sp>
          <p:nvSpPr>
            <p:cNvPr id="12" name="Rounded Rectangle 11"/>
            <p:cNvSpPr/>
            <p:nvPr/>
          </p:nvSpPr>
          <p:spPr>
            <a:xfrm>
              <a:off x="3179625" y="526337"/>
              <a:ext cx="4989737" cy="678745"/>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 name="Rounded Rectangle 5"/>
            <p:cNvSpPr txBox="1"/>
            <p:nvPr/>
          </p:nvSpPr>
          <p:spPr>
            <a:xfrm>
              <a:off x="3212759" y="559471"/>
              <a:ext cx="4923469" cy="61247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i="0" kern="1200" dirty="0" smtClean="0"/>
                <a:t>GL Codes are assigned the GL Types based on the nature of the GL</a:t>
              </a:r>
              <a:endParaRPr lang="en-US" sz="1600" i="0" kern="1200" dirty="0"/>
            </a:p>
          </p:txBody>
        </p:sp>
      </p:grpSp>
      <p:grpSp>
        <p:nvGrpSpPr>
          <p:cNvPr id="14" name="Group 13"/>
          <p:cNvGrpSpPr/>
          <p:nvPr/>
        </p:nvGrpSpPr>
        <p:grpSpPr>
          <a:xfrm>
            <a:off x="3352800" y="2895600"/>
            <a:ext cx="5117881" cy="757819"/>
            <a:chOff x="3103425" y="1463294"/>
            <a:chExt cx="5117881" cy="757819"/>
          </a:xfrm>
        </p:grpSpPr>
        <p:sp>
          <p:nvSpPr>
            <p:cNvPr id="15" name="Rounded Rectangle 14"/>
            <p:cNvSpPr/>
            <p:nvPr/>
          </p:nvSpPr>
          <p:spPr>
            <a:xfrm>
              <a:off x="3103425" y="1463294"/>
              <a:ext cx="5117881" cy="757819"/>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 name="Rounded Rectangle 7"/>
            <p:cNvSpPr txBox="1"/>
            <p:nvPr/>
          </p:nvSpPr>
          <p:spPr>
            <a:xfrm>
              <a:off x="3140419" y="1500288"/>
              <a:ext cx="5043893" cy="6838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The GL codes are assigned Reserve codes in the GL Codes table. It is only the Funded Assets and Liabilities that has the Reserve codes </a:t>
              </a:r>
              <a:endParaRPr lang="en-US" sz="1600" kern="1200" dirty="0"/>
            </a:p>
          </p:txBody>
        </p:sp>
      </p:grpSp>
      <p:grpSp>
        <p:nvGrpSpPr>
          <p:cNvPr id="20" name="Group 19"/>
          <p:cNvGrpSpPr/>
          <p:nvPr/>
        </p:nvGrpSpPr>
        <p:grpSpPr>
          <a:xfrm>
            <a:off x="2895600" y="3870706"/>
            <a:ext cx="5891910" cy="1375464"/>
            <a:chOff x="2646225" y="2438400"/>
            <a:chExt cx="5891910" cy="1375464"/>
          </a:xfrm>
        </p:grpSpPr>
        <p:sp>
          <p:nvSpPr>
            <p:cNvPr id="21" name="Rounded Rectangle 20"/>
            <p:cNvSpPr/>
            <p:nvPr/>
          </p:nvSpPr>
          <p:spPr>
            <a:xfrm>
              <a:off x="2646225" y="2438400"/>
              <a:ext cx="5891910" cy="1375464"/>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2" name="Rounded Rectangle 9"/>
            <p:cNvSpPr txBox="1"/>
            <p:nvPr/>
          </p:nvSpPr>
          <p:spPr>
            <a:xfrm>
              <a:off x="2713370" y="2505545"/>
              <a:ext cx="5757620" cy="124117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GL codes are assigned the Pool codes in the GL Codes table. Pool codes are interest rates which are used to calculate Interest / payment on borrowing / placement between bank treasury and bank branches / business groups. </a:t>
              </a:r>
              <a:endParaRPr lang="en-US" sz="1600" kern="1200" dirty="0"/>
            </a:p>
          </p:txBody>
        </p:sp>
      </p:grpSp>
      <p:grpSp>
        <p:nvGrpSpPr>
          <p:cNvPr id="23" name="Group 22"/>
          <p:cNvGrpSpPr/>
          <p:nvPr/>
        </p:nvGrpSpPr>
        <p:grpSpPr>
          <a:xfrm>
            <a:off x="2601196" y="5470909"/>
            <a:ext cx="6408082" cy="870742"/>
            <a:chOff x="2351821" y="4038603"/>
            <a:chExt cx="6408082" cy="870742"/>
          </a:xfrm>
        </p:grpSpPr>
        <p:sp>
          <p:nvSpPr>
            <p:cNvPr id="24" name="Rounded Rectangle 23"/>
            <p:cNvSpPr/>
            <p:nvPr/>
          </p:nvSpPr>
          <p:spPr>
            <a:xfrm>
              <a:off x="2351821" y="4038603"/>
              <a:ext cx="6408082" cy="870742"/>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 name="Rounded Rectangle 11"/>
            <p:cNvSpPr txBox="1"/>
            <p:nvPr/>
          </p:nvSpPr>
          <p:spPr>
            <a:xfrm>
              <a:off x="2394327" y="4081109"/>
              <a:ext cx="6323070" cy="78573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The GL Codes are assigned to GL Attributes. If a set of GL codes has Parent GL codes, the Parent GL Codes becomes the GL Attributes. </a:t>
              </a:r>
              <a:endParaRPr lang="en-US" sz="1600" kern="1200" dirty="0"/>
            </a:p>
          </p:txBody>
        </p:sp>
      </p:grpSp>
    </p:spTree>
    <p:extLst>
      <p:ext uri="{BB962C8B-B14F-4D97-AF65-F5344CB8AC3E}">
        <p14:creationId xmlns:p14="http://schemas.microsoft.com/office/powerpoint/2010/main" val="1396851193"/>
      </p:ext>
    </p:extLst>
  </p:cSld>
  <p:clrMapOvr>
    <a:masterClrMapping/>
  </p:clrMapOvr>
  <p:transition spd="slow">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62250" y="938188"/>
            <a:ext cx="2619500" cy="369332"/>
          </a:xfrm>
          <a:prstGeom prst="rect">
            <a:avLst/>
          </a:prstGeom>
        </p:spPr>
        <p:txBody>
          <a:bodyPr wrap="none">
            <a:spAutoFit/>
          </a:bodyPr>
          <a:lstStyle/>
          <a:p>
            <a:r>
              <a:rPr lang="en-US" b="1" dirty="0">
                <a:solidFill>
                  <a:srgbClr val="800000"/>
                </a:solidFill>
                <a:latin typeface="Calibri" pitchFamily="34" charset="0"/>
              </a:rPr>
              <a:t>Maintenance of GL Codes</a:t>
            </a:r>
            <a:endParaRPr lang="en-US" dirty="0"/>
          </a:p>
        </p:txBody>
      </p:sp>
      <p:sp>
        <p:nvSpPr>
          <p:cNvPr id="7" name="Rectangle 2"/>
          <p:cNvSpPr>
            <a:spLocks noChangeArrowheads="1"/>
          </p:cNvSpPr>
          <p:nvPr/>
        </p:nvSpPr>
        <p:spPr bwMode="auto">
          <a:xfrm>
            <a:off x="685342" y="1524246"/>
            <a:ext cx="1630519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8" name="Table 7"/>
          <p:cNvGraphicFramePr>
            <a:graphicFrameLocks noGrp="1"/>
          </p:cNvGraphicFramePr>
          <p:nvPr>
            <p:extLst/>
          </p:nvPr>
        </p:nvGraphicFramePr>
        <p:xfrm>
          <a:off x="152400" y="1524247"/>
          <a:ext cx="8839200" cy="3733552"/>
        </p:xfrm>
        <a:graphic>
          <a:graphicData uri="http://schemas.openxmlformats.org/drawingml/2006/table">
            <a:tbl>
              <a:tblPr firstRow="1" firstCol="1" bandRow="1">
                <a:tableStyleId>{5C22544A-7EE6-4342-B048-85BDC9FD1C3A}</a:tableStyleId>
              </a:tblPr>
              <a:tblGrid>
                <a:gridCol w="1425060">
                  <a:extLst>
                    <a:ext uri="{9D8B030D-6E8A-4147-A177-3AD203B41FA5}">
                      <a16:colId xmlns="" xmlns:a16="http://schemas.microsoft.com/office/drawing/2014/main" val="20000"/>
                    </a:ext>
                  </a:extLst>
                </a:gridCol>
                <a:gridCol w="2232540">
                  <a:extLst>
                    <a:ext uri="{9D8B030D-6E8A-4147-A177-3AD203B41FA5}">
                      <a16:colId xmlns="" xmlns:a16="http://schemas.microsoft.com/office/drawing/2014/main" val="20001"/>
                    </a:ext>
                  </a:extLst>
                </a:gridCol>
                <a:gridCol w="5181600">
                  <a:extLst>
                    <a:ext uri="{9D8B030D-6E8A-4147-A177-3AD203B41FA5}">
                      <a16:colId xmlns="" xmlns:a16="http://schemas.microsoft.com/office/drawing/2014/main" val="20002"/>
                    </a:ext>
                  </a:extLst>
                </a:gridCol>
              </a:tblGrid>
              <a:tr h="353262">
                <a:tc>
                  <a:txBody>
                    <a:bodyPr/>
                    <a:lstStyle/>
                    <a:p>
                      <a:pPr marL="0" marR="0">
                        <a:lnSpc>
                          <a:spcPct val="115000"/>
                        </a:lnSpc>
                        <a:spcBef>
                          <a:spcPts val="0"/>
                        </a:spcBef>
                        <a:spcAft>
                          <a:spcPts val="0"/>
                        </a:spcAft>
                      </a:pPr>
                      <a:r>
                        <a:rPr lang="en-US" sz="1400" b="1" dirty="0">
                          <a:effectLst/>
                        </a:rPr>
                        <a:t>Category</a:t>
                      </a:r>
                      <a:endParaRPr lang="en-US" sz="1400" b="1" dirty="0">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tc>
                  <a:txBody>
                    <a:bodyPr/>
                    <a:lstStyle/>
                    <a:p>
                      <a:pPr marL="0" marR="0">
                        <a:lnSpc>
                          <a:spcPct val="115000"/>
                        </a:lnSpc>
                        <a:spcBef>
                          <a:spcPts val="0"/>
                        </a:spcBef>
                        <a:spcAft>
                          <a:spcPts val="0"/>
                        </a:spcAft>
                      </a:pPr>
                      <a:r>
                        <a:rPr lang="en-US" sz="1400" b="1">
                          <a:effectLst/>
                        </a:rPr>
                        <a:t>Type Name and Number</a:t>
                      </a:r>
                      <a:endParaRPr lang="en-US" sz="1400" b="1">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tc>
                  <a:txBody>
                    <a:bodyPr/>
                    <a:lstStyle/>
                    <a:p>
                      <a:pPr marL="0" marR="0">
                        <a:lnSpc>
                          <a:spcPct val="115000"/>
                        </a:lnSpc>
                        <a:spcBef>
                          <a:spcPts val="0"/>
                        </a:spcBef>
                        <a:spcAft>
                          <a:spcPts val="0"/>
                        </a:spcAft>
                      </a:pPr>
                      <a:r>
                        <a:rPr lang="en-US" sz="1400" b="1" dirty="0">
                          <a:effectLst/>
                        </a:rPr>
                        <a:t>Type Description</a:t>
                      </a:r>
                      <a:endParaRPr lang="en-US" sz="1400" b="1" dirty="0">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extLst>
                  <a:ext uri="{0D108BD9-81ED-4DB2-BD59-A6C34878D82A}">
                    <a16:rowId xmlns="" xmlns:a16="http://schemas.microsoft.com/office/drawing/2014/main" val="10000"/>
                  </a:ext>
                </a:extLst>
              </a:tr>
              <a:tr h="608346">
                <a:tc>
                  <a:txBody>
                    <a:bodyPr/>
                    <a:lstStyle/>
                    <a:p>
                      <a:pPr marL="0" marR="0">
                        <a:lnSpc>
                          <a:spcPct val="115000"/>
                        </a:lnSpc>
                        <a:spcBef>
                          <a:spcPts val="0"/>
                        </a:spcBef>
                        <a:spcAft>
                          <a:spcPts val="0"/>
                        </a:spcAft>
                      </a:pPr>
                      <a:r>
                        <a:rPr lang="en-US" sz="1400">
                          <a:effectLst/>
                        </a:rPr>
                        <a:t>Asset</a:t>
                      </a:r>
                      <a:endParaRPr lang="en-US" sz="1400">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10- Principal Assets</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Assigned to those GL codes used to record principle assets </a:t>
                      </a:r>
                      <a:r>
                        <a:rPr lang="en-US" sz="1400" dirty="0" smtClean="0">
                          <a:effectLst/>
                        </a:rPr>
                        <a:t>(Loans/ Investment</a:t>
                      </a:r>
                      <a:r>
                        <a:rPr lang="en-US" sz="1400" dirty="0">
                          <a:effectLst/>
                        </a:rPr>
                        <a:t>/ </a:t>
                      </a:r>
                      <a:r>
                        <a:rPr lang="en-US" sz="1400" dirty="0" smtClean="0">
                          <a:effectLst/>
                        </a:rPr>
                        <a:t>Balances </a:t>
                      </a:r>
                      <a:r>
                        <a:rPr lang="en-US" sz="1400" dirty="0">
                          <a:effectLst/>
                        </a:rPr>
                        <a:t>with </a:t>
                      </a:r>
                      <a:r>
                        <a:rPr lang="en-US" sz="1400" dirty="0" smtClean="0">
                          <a:effectLst/>
                        </a:rPr>
                        <a:t>Banks</a:t>
                      </a:r>
                      <a:r>
                        <a:rPr lang="en-US" sz="1400" dirty="0">
                          <a:effectLst/>
                        </a:rPr>
                        <a:t>)</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extLst>
                  <a:ext uri="{0D108BD9-81ED-4DB2-BD59-A6C34878D82A}">
                    <a16:rowId xmlns="" xmlns:a16="http://schemas.microsoft.com/office/drawing/2014/main" val="10001"/>
                  </a:ext>
                </a:extLst>
              </a:tr>
              <a:tr h="591906">
                <a:tc>
                  <a:txBody>
                    <a:bodyPr/>
                    <a:lstStyle/>
                    <a:p>
                      <a:pPr marL="0" marR="0">
                        <a:lnSpc>
                          <a:spcPct val="115000"/>
                        </a:lnSpc>
                        <a:spcBef>
                          <a:spcPts val="0"/>
                        </a:spcBef>
                        <a:spcAft>
                          <a:spcPts val="0"/>
                        </a:spcAft>
                      </a:pPr>
                      <a:r>
                        <a:rPr lang="en-US" sz="1400" dirty="0">
                          <a:effectLst/>
                        </a:rPr>
                        <a:t>Liability</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tc>
                  <a:txBody>
                    <a:bodyPr/>
                    <a:lstStyle/>
                    <a:p>
                      <a:pPr marL="0" marR="0">
                        <a:lnSpc>
                          <a:spcPct val="115000"/>
                        </a:lnSpc>
                        <a:spcBef>
                          <a:spcPts val="0"/>
                        </a:spcBef>
                        <a:spcAft>
                          <a:spcPts val="0"/>
                        </a:spcAft>
                      </a:pPr>
                      <a:r>
                        <a:rPr lang="en-US" sz="1400">
                          <a:effectLst/>
                        </a:rPr>
                        <a:t>20-Principal Liabilities</a:t>
                      </a:r>
                      <a:endParaRPr lang="en-US" sz="1400">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Assigned to those GL codes to record principal liabilities (</a:t>
                      </a:r>
                      <a:r>
                        <a:rPr lang="en-US" sz="1400" dirty="0" smtClean="0">
                          <a:effectLst/>
                        </a:rPr>
                        <a:t>Deposits/ Borrowings/ Balances </a:t>
                      </a:r>
                      <a:r>
                        <a:rPr lang="en-US" sz="1400" dirty="0">
                          <a:effectLst/>
                        </a:rPr>
                        <a:t>from </a:t>
                      </a:r>
                      <a:r>
                        <a:rPr lang="en-US" sz="1400" dirty="0" smtClean="0">
                          <a:effectLst/>
                        </a:rPr>
                        <a:t>Banks</a:t>
                      </a:r>
                      <a:r>
                        <a:rPr lang="en-US" sz="1400" dirty="0">
                          <a:effectLst/>
                        </a:rPr>
                        <a:t>) </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extLst>
                  <a:ext uri="{0D108BD9-81ED-4DB2-BD59-A6C34878D82A}">
                    <a16:rowId xmlns="" xmlns:a16="http://schemas.microsoft.com/office/drawing/2014/main" val="10002"/>
                  </a:ext>
                </a:extLst>
              </a:tr>
              <a:tr h="591906">
                <a:tc>
                  <a:txBody>
                    <a:bodyPr/>
                    <a:lstStyle/>
                    <a:p>
                      <a:pPr marL="0" marR="0">
                        <a:lnSpc>
                          <a:spcPct val="115000"/>
                        </a:lnSpc>
                        <a:spcBef>
                          <a:spcPts val="0"/>
                        </a:spcBef>
                        <a:spcAft>
                          <a:spcPts val="0"/>
                        </a:spcAft>
                      </a:pPr>
                      <a:r>
                        <a:rPr lang="en-US" sz="1400">
                          <a:effectLst/>
                        </a:rPr>
                        <a:t>Asset</a:t>
                      </a:r>
                      <a:endParaRPr lang="en-US" sz="1400">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30- Non-Principal Assets</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Assigned to those GL codes used to record interest accrual on </a:t>
                      </a:r>
                      <a:r>
                        <a:rPr lang="en-US" sz="1400" dirty="0" smtClean="0">
                          <a:effectLst/>
                        </a:rPr>
                        <a:t>assets(Loans/ Investments/ Balances </a:t>
                      </a:r>
                      <a:r>
                        <a:rPr lang="en-US" sz="1400" dirty="0">
                          <a:effectLst/>
                        </a:rPr>
                        <a:t>with </a:t>
                      </a:r>
                      <a:r>
                        <a:rPr lang="en-US" sz="1400" dirty="0" smtClean="0">
                          <a:effectLst/>
                        </a:rPr>
                        <a:t>Bank</a:t>
                      </a:r>
                      <a:r>
                        <a:rPr lang="en-US" sz="1400" dirty="0">
                          <a:effectLst/>
                        </a:rPr>
                        <a:t>) </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extLst>
                  <a:ext uri="{0D108BD9-81ED-4DB2-BD59-A6C34878D82A}">
                    <a16:rowId xmlns="" xmlns:a16="http://schemas.microsoft.com/office/drawing/2014/main" val="10003"/>
                  </a:ext>
                </a:extLst>
              </a:tr>
              <a:tr h="635253">
                <a:tc>
                  <a:txBody>
                    <a:bodyPr/>
                    <a:lstStyle/>
                    <a:p>
                      <a:pPr marL="0" marR="0">
                        <a:lnSpc>
                          <a:spcPct val="115000"/>
                        </a:lnSpc>
                        <a:spcBef>
                          <a:spcPts val="0"/>
                        </a:spcBef>
                        <a:spcAft>
                          <a:spcPts val="0"/>
                        </a:spcAft>
                      </a:pPr>
                      <a:r>
                        <a:rPr lang="en-US" sz="1400">
                          <a:effectLst/>
                        </a:rPr>
                        <a:t>Liability</a:t>
                      </a:r>
                      <a:endParaRPr lang="en-US" sz="1400">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tc>
                  <a:txBody>
                    <a:bodyPr/>
                    <a:lstStyle/>
                    <a:p>
                      <a:pPr marL="0" marR="0">
                        <a:lnSpc>
                          <a:spcPct val="115000"/>
                        </a:lnSpc>
                        <a:spcBef>
                          <a:spcPts val="0"/>
                        </a:spcBef>
                        <a:spcAft>
                          <a:spcPts val="0"/>
                        </a:spcAft>
                      </a:pPr>
                      <a:r>
                        <a:rPr lang="en-US" sz="1400">
                          <a:effectLst/>
                        </a:rPr>
                        <a:t>40-Non Principal Liabilities</a:t>
                      </a:r>
                      <a:endParaRPr lang="en-US" sz="1400">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Assigned to those GL codes used to record interest accrual on </a:t>
                      </a:r>
                      <a:r>
                        <a:rPr lang="en-US" sz="1400" dirty="0" smtClean="0">
                          <a:effectLst/>
                        </a:rPr>
                        <a:t>liabilities(Deposits/</a:t>
                      </a:r>
                      <a:r>
                        <a:rPr lang="en-US" sz="1400" baseline="0" dirty="0" smtClean="0">
                          <a:effectLst/>
                        </a:rPr>
                        <a:t> B</a:t>
                      </a:r>
                      <a:r>
                        <a:rPr lang="en-US" sz="1400" dirty="0" smtClean="0">
                          <a:effectLst/>
                        </a:rPr>
                        <a:t>orrowing/ Balances </a:t>
                      </a:r>
                      <a:r>
                        <a:rPr lang="en-US" sz="1400" dirty="0">
                          <a:effectLst/>
                        </a:rPr>
                        <a:t>from </a:t>
                      </a:r>
                      <a:r>
                        <a:rPr lang="en-US" sz="1400" dirty="0" smtClean="0">
                          <a:effectLst/>
                        </a:rPr>
                        <a:t>Banks</a:t>
                      </a:r>
                      <a:r>
                        <a:rPr lang="en-US" sz="1400" dirty="0">
                          <a:effectLst/>
                        </a:rPr>
                        <a:t>)</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extLst>
                  <a:ext uri="{0D108BD9-81ED-4DB2-BD59-A6C34878D82A}">
                    <a16:rowId xmlns="" xmlns:a16="http://schemas.microsoft.com/office/drawing/2014/main" val="10004"/>
                  </a:ext>
                </a:extLst>
              </a:tr>
              <a:tr h="952879">
                <a:tc>
                  <a:txBody>
                    <a:bodyPr/>
                    <a:lstStyle/>
                    <a:p>
                      <a:pPr marL="0" marR="0">
                        <a:lnSpc>
                          <a:spcPct val="115000"/>
                        </a:lnSpc>
                        <a:spcBef>
                          <a:spcPts val="0"/>
                        </a:spcBef>
                        <a:spcAft>
                          <a:spcPts val="0"/>
                        </a:spcAft>
                      </a:pPr>
                      <a:r>
                        <a:rPr lang="en-US" sz="1400">
                          <a:effectLst/>
                        </a:rPr>
                        <a:t>Asset</a:t>
                      </a:r>
                      <a:endParaRPr lang="en-US" sz="1400">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45-Premises and Buildings</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Assigned to those GL codes used to record fixed assets </a:t>
                      </a:r>
                      <a:r>
                        <a:rPr lang="en-US" sz="1400" dirty="0" smtClean="0">
                          <a:effectLst/>
                        </a:rPr>
                        <a:t>(Premises </a:t>
                      </a:r>
                      <a:r>
                        <a:rPr lang="en-US" sz="1400" dirty="0">
                          <a:effectLst/>
                        </a:rPr>
                        <a:t>and </a:t>
                      </a:r>
                      <a:r>
                        <a:rPr lang="en-US" sz="1400" dirty="0" smtClean="0">
                          <a:effectLst/>
                        </a:rPr>
                        <a:t>Buildings</a:t>
                      </a:r>
                      <a:r>
                        <a:rPr lang="en-US" sz="1400" dirty="0">
                          <a:effectLst/>
                        </a:rPr>
                        <a:t>/ </a:t>
                      </a:r>
                      <a:r>
                        <a:rPr lang="en-US" sz="1400" dirty="0" smtClean="0">
                          <a:effectLst/>
                        </a:rPr>
                        <a:t>Furniture </a:t>
                      </a:r>
                      <a:r>
                        <a:rPr lang="en-US" sz="1400" dirty="0">
                          <a:effectLst/>
                        </a:rPr>
                        <a:t>and </a:t>
                      </a:r>
                      <a:r>
                        <a:rPr lang="en-US" sz="1400" dirty="0" smtClean="0">
                          <a:effectLst/>
                        </a:rPr>
                        <a:t>Fixtures</a:t>
                      </a:r>
                      <a:r>
                        <a:rPr lang="en-US" sz="1400" dirty="0">
                          <a:effectLst/>
                        </a:rPr>
                        <a:t>/ </a:t>
                      </a:r>
                      <a:r>
                        <a:rPr lang="en-US" sz="1400" dirty="0" smtClean="0">
                          <a:effectLst/>
                        </a:rPr>
                        <a:t>Computer </a:t>
                      </a:r>
                      <a:r>
                        <a:rPr lang="en-US" sz="1400" dirty="0">
                          <a:effectLst/>
                        </a:rPr>
                        <a:t>and </a:t>
                      </a:r>
                      <a:r>
                        <a:rPr lang="en-US" sz="1400" dirty="0" smtClean="0">
                          <a:effectLst/>
                        </a:rPr>
                        <a:t>Machinery </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extLst>
                  <a:ext uri="{0D108BD9-81ED-4DB2-BD59-A6C34878D82A}">
                    <a16:rowId xmlns="" xmlns:a16="http://schemas.microsoft.com/office/drawing/2014/main" val="10005"/>
                  </a:ext>
                </a:extLst>
              </a:tr>
            </a:tbl>
          </a:graphicData>
        </a:graphic>
      </p:graphicFrame>
      <p:graphicFrame>
        <p:nvGraphicFramePr>
          <p:cNvPr id="9" name="Table 8"/>
          <p:cNvGraphicFramePr>
            <a:graphicFrameLocks noGrp="1"/>
          </p:cNvGraphicFramePr>
          <p:nvPr>
            <p:extLst/>
          </p:nvPr>
        </p:nvGraphicFramePr>
        <p:xfrm>
          <a:off x="152400" y="5257801"/>
          <a:ext cx="8839200" cy="914400"/>
        </p:xfrm>
        <a:graphic>
          <a:graphicData uri="http://schemas.openxmlformats.org/drawingml/2006/table">
            <a:tbl>
              <a:tblPr firstRow="1" firstCol="1" bandRow="1">
                <a:tableStyleId>{5C22544A-7EE6-4342-B048-85BDC9FD1C3A}</a:tableStyleId>
              </a:tblPr>
              <a:tblGrid>
                <a:gridCol w="1425060">
                  <a:extLst>
                    <a:ext uri="{9D8B030D-6E8A-4147-A177-3AD203B41FA5}">
                      <a16:colId xmlns="" xmlns:a16="http://schemas.microsoft.com/office/drawing/2014/main" val="20000"/>
                    </a:ext>
                  </a:extLst>
                </a:gridCol>
                <a:gridCol w="2232540">
                  <a:extLst>
                    <a:ext uri="{9D8B030D-6E8A-4147-A177-3AD203B41FA5}">
                      <a16:colId xmlns="" xmlns:a16="http://schemas.microsoft.com/office/drawing/2014/main" val="20001"/>
                    </a:ext>
                  </a:extLst>
                </a:gridCol>
                <a:gridCol w="5181600">
                  <a:extLst>
                    <a:ext uri="{9D8B030D-6E8A-4147-A177-3AD203B41FA5}">
                      <a16:colId xmlns="" xmlns:a16="http://schemas.microsoft.com/office/drawing/2014/main" val="20002"/>
                    </a:ext>
                  </a:extLst>
                </a:gridCol>
              </a:tblGrid>
              <a:tr h="914400">
                <a:tc>
                  <a:txBody>
                    <a:bodyPr/>
                    <a:lstStyle/>
                    <a:p>
                      <a:pPr marL="0" marR="0">
                        <a:lnSpc>
                          <a:spcPct val="115000"/>
                        </a:lnSpc>
                        <a:spcBef>
                          <a:spcPts val="0"/>
                        </a:spcBef>
                        <a:spcAft>
                          <a:spcPts val="0"/>
                        </a:spcAft>
                      </a:pPr>
                      <a:r>
                        <a:rPr lang="en-US" sz="1400" dirty="0">
                          <a:effectLst/>
                        </a:rPr>
                        <a:t>Asset</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6051" marR="66051" marT="0" marB="0"/>
                </a:tc>
                <a:tc>
                  <a:txBody>
                    <a:bodyPr/>
                    <a:lstStyle/>
                    <a:p>
                      <a:pPr marL="0" marR="0" algn="l" defTabSz="914400" rtl="0" eaLnBrk="1" latinLnBrk="0" hangingPunct="1">
                        <a:lnSpc>
                          <a:spcPct val="115000"/>
                        </a:lnSpc>
                        <a:spcBef>
                          <a:spcPts val="0"/>
                        </a:spcBef>
                        <a:spcAft>
                          <a:spcPts val="0"/>
                        </a:spcAft>
                      </a:pPr>
                      <a:r>
                        <a:rPr lang="en-US" sz="1400" b="0" kern="1200" dirty="0">
                          <a:solidFill>
                            <a:schemeClr val="dk1"/>
                          </a:solidFill>
                          <a:effectLst/>
                          <a:latin typeface="+mn-lt"/>
                          <a:ea typeface="+mn-ea"/>
                          <a:cs typeface="+mn-cs"/>
                        </a:rPr>
                        <a:t>50-Other Assets</a:t>
                      </a:r>
                    </a:p>
                  </a:txBody>
                  <a:tcPr marL="66051" marR="66051" marT="0" marB="0">
                    <a:solidFill>
                      <a:schemeClr val="accent1">
                        <a:lumMod val="20000"/>
                        <a:lumOff val="80000"/>
                      </a:schemeClr>
                    </a:solidFill>
                  </a:tcPr>
                </a:tc>
                <a:tc>
                  <a:txBody>
                    <a:bodyPr/>
                    <a:lstStyle/>
                    <a:p>
                      <a:pPr marL="0" marR="0">
                        <a:lnSpc>
                          <a:spcPct val="115000"/>
                        </a:lnSpc>
                        <a:spcBef>
                          <a:spcPts val="0"/>
                        </a:spcBef>
                        <a:spcAft>
                          <a:spcPts val="0"/>
                        </a:spcAft>
                      </a:pPr>
                      <a:r>
                        <a:rPr lang="en-US" sz="1400" b="0" kern="1200" dirty="0">
                          <a:solidFill>
                            <a:schemeClr val="dk1"/>
                          </a:solidFill>
                          <a:effectLst/>
                          <a:latin typeface="+mn-lt"/>
                          <a:ea typeface="+mn-ea"/>
                          <a:cs typeface="+mn-cs"/>
                        </a:rPr>
                        <a:t>Assigned to GL codes used to record all assets </a:t>
                      </a:r>
                      <a:r>
                        <a:rPr lang="en-US" sz="1400" b="0" kern="1200" dirty="0" smtClean="0">
                          <a:solidFill>
                            <a:schemeClr val="dk1"/>
                          </a:solidFill>
                          <a:effectLst/>
                          <a:latin typeface="+mn-lt"/>
                          <a:ea typeface="+mn-ea"/>
                          <a:cs typeface="+mn-cs"/>
                        </a:rPr>
                        <a:t>other </a:t>
                      </a:r>
                      <a:r>
                        <a:rPr lang="en-US" sz="1400" b="0" kern="1200" dirty="0">
                          <a:solidFill>
                            <a:schemeClr val="dk1"/>
                          </a:solidFill>
                          <a:effectLst/>
                          <a:latin typeface="+mn-lt"/>
                          <a:ea typeface="+mn-ea"/>
                          <a:cs typeface="+mn-cs"/>
                        </a:rPr>
                        <a:t>than </a:t>
                      </a:r>
                      <a:r>
                        <a:rPr lang="en-US" sz="1400" b="0" kern="1200" dirty="0" smtClean="0">
                          <a:solidFill>
                            <a:schemeClr val="dk1"/>
                          </a:solidFill>
                          <a:effectLst/>
                          <a:latin typeface="+mn-lt"/>
                          <a:ea typeface="+mn-ea"/>
                          <a:cs typeface="+mn-cs"/>
                        </a:rPr>
                        <a:t>Loans/ Investment/ Balances </a:t>
                      </a:r>
                      <a:r>
                        <a:rPr lang="en-US" sz="1400" b="0" kern="1200" dirty="0">
                          <a:solidFill>
                            <a:schemeClr val="dk1"/>
                          </a:solidFill>
                          <a:effectLst/>
                          <a:latin typeface="+mn-lt"/>
                          <a:ea typeface="+mn-ea"/>
                          <a:cs typeface="+mn-cs"/>
                        </a:rPr>
                        <a:t>with </a:t>
                      </a:r>
                      <a:r>
                        <a:rPr lang="en-US" sz="1400" b="0" kern="1200" dirty="0" smtClean="0">
                          <a:solidFill>
                            <a:schemeClr val="dk1"/>
                          </a:solidFill>
                          <a:effectLst/>
                          <a:latin typeface="+mn-lt"/>
                          <a:ea typeface="+mn-ea"/>
                          <a:cs typeface="+mn-cs"/>
                        </a:rPr>
                        <a:t>Banks/ Fixed Assets</a:t>
                      </a:r>
                      <a:r>
                        <a:rPr lang="en-US" sz="1400" b="0" kern="1200" dirty="0">
                          <a:solidFill>
                            <a:schemeClr val="dk1"/>
                          </a:solidFill>
                          <a:effectLst/>
                          <a:latin typeface="+mn-lt"/>
                          <a:ea typeface="+mn-ea"/>
                          <a:cs typeface="+mn-cs"/>
                        </a:rPr>
                        <a:t>. May include </a:t>
                      </a:r>
                      <a:r>
                        <a:rPr lang="en-US" sz="1400" b="0" kern="1200" dirty="0" smtClean="0">
                          <a:solidFill>
                            <a:schemeClr val="dk1"/>
                          </a:solidFill>
                          <a:effectLst/>
                          <a:latin typeface="+mn-lt"/>
                          <a:ea typeface="+mn-ea"/>
                          <a:cs typeface="+mn-cs"/>
                        </a:rPr>
                        <a:t>Cash </a:t>
                      </a:r>
                      <a:r>
                        <a:rPr lang="en-US" sz="1400" b="0" kern="1200" dirty="0">
                          <a:solidFill>
                            <a:schemeClr val="dk1"/>
                          </a:solidFill>
                          <a:effectLst/>
                          <a:latin typeface="+mn-lt"/>
                          <a:ea typeface="+mn-ea"/>
                          <a:cs typeface="+mn-cs"/>
                        </a:rPr>
                        <a:t>in </a:t>
                      </a:r>
                      <a:r>
                        <a:rPr lang="en-US" sz="1400" b="0" kern="1200" dirty="0" smtClean="0">
                          <a:solidFill>
                            <a:schemeClr val="dk1"/>
                          </a:solidFill>
                          <a:effectLst/>
                          <a:latin typeface="+mn-lt"/>
                          <a:ea typeface="+mn-ea"/>
                          <a:cs typeface="+mn-cs"/>
                        </a:rPr>
                        <a:t>Hand/ Prepaid Expenses</a:t>
                      </a:r>
                      <a:r>
                        <a:rPr lang="en-US" sz="1400" b="0" kern="1200" dirty="0">
                          <a:solidFill>
                            <a:schemeClr val="dk1"/>
                          </a:solidFill>
                          <a:effectLst/>
                          <a:latin typeface="+mn-lt"/>
                          <a:ea typeface="+mn-ea"/>
                          <a:cs typeface="+mn-cs"/>
                        </a:rPr>
                        <a:t>/ </a:t>
                      </a:r>
                      <a:r>
                        <a:rPr lang="en-US" sz="1400" b="0" kern="1200" dirty="0" smtClean="0">
                          <a:solidFill>
                            <a:schemeClr val="dk1"/>
                          </a:solidFill>
                          <a:effectLst/>
                          <a:latin typeface="+mn-lt"/>
                          <a:ea typeface="+mn-ea"/>
                          <a:cs typeface="+mn-cs"/>
                        </a:rPr>
                        <a:t>Account Receivables. </a:t>
                      </a:r>
                      <a:endParaRPr lang="en-US" sz="1400" b="0" kern="1200" dirty="0">
                        <a:solidFill>
                          <a:schemeClr val="dk1"/>
                        </a:solidFill>
                        <a:effectLst/>
                        <a:latin typeface="+mn-lt"/>
                        <a:ea typeface="+mn-ea"/>
                        <a:cs typeface="+mn-cs"/>
                      </a:endParaRPr>
                    </a:p>
                  </a:txBody>
                  <a:tcPr marL="66051" marR="66051" marT="0" marB="0">
                    <a:solidFill>
                      <a:schemeClr val="accent1">
                        <a:lumMod val="20000"/>
                        <a:lumOff val="80000"/>
                      </a:schemeClr>
                    </a:solidFill>
                  </a:tcPr>
                </a:tc>
                <a:extLst>
                  <a:ext uri="{0D108BD9-81ED-4DB2-BD59-A6C34878D82A}">
                    <a16:rowId xmlns="" xmlns:a16="http://schemas.microsoft.com/office/drawing/2014/main" val="10000"/>
                  </a:ext>
                </a:extLst>
              </a:tr>
            </a:tbl>
          </a:graphicData>
        </a:graphic>
      </p:graphicFrame>
      <p:sp>
        <p:nvSpPr>
          <p:cNvPr id="10" name="Rectangle 9"/>
          <p:cNvSpPr/>
          <p:nvPr/>
        </p:nvSpPr>
        <p:spPr>
          <a:xfrm>
            <a:off x="1638300"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GL Family and </a:t>
            </a:r>
            <a:r>
              <a:rPr lang="en-US" sz="3200" dirty="0" smtClean="0">
                <a:ln w="0"/>
                <a:solidFill>
                  <a:schemeClr val="accent1"/>
                </a:solidFill>
                <a:effectLst>
                  <a:outerShdw blurRad="38100" dist="25400" dir="5400000" algn="ctr" rotWithShape="0">
                    <a:srgbClr val="6E747A">
                      <a:alpha val="43000"/>
                    </a:srgbClr>
                  </a:outerShdw>
                </a:effectLst>
              </a:rPr>
              <a:t>Structure</a:t>
            </a:r>
          </a:p>
        </p:txBody>
      </p:sp>
    </p:spTree>
    <p:extLst>
      <p:ext uri="{BB962C8B-B14F-4D97-AF65-F5344CB8AC3E}">
        <p14:creationId xmlns:p14="http://schemas.microsoft.com/office/powerpoint/2010/main" val="787237623"/>
      </p:ext>
    </p:extLst>
  </p:cSld>
  <p:clrMapOvr>
    <a:masterClrMapping/>
  </p:clrMapOvr>
  <p:transition spd="slow">
    <p:strips dir="l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228600" y="1828800"/>
          <a:ext cx="8763000" cy="4390151"/>
        </p:xfrm>
        <a:graphic>
          <a:graphicData uri="http://schemas.openxmlformats.org/drawingml/2006/table">
            <a:tbl>
              <a:tblPr firstRow="1" firstCol="1" bandRow="1">
                <a:tableStyleId>{5C22544A-7EE6-4342-B048-85BDC9FD1C3A}</a:tableStyleId>
              </a:tblPr>
              <a:tblGrid>
                <a:gridCol w="1450282">
                  <a:extLst>
                    <a:ext uri="{9D8B030D-6E8A-4147-A177-3AD203B41FA5}">
                      <a16:colId xmlns="" xmlns:a16="http://schemas.microsoft.com/office/drawing/2014/main" val="20000"/>
                    </a:ext>
                  </a:extLst>
                </a:gridCol>
                <a:gridCol w="2272054">
                  <a:extLst>
                    <a:ext uri="{9D8B030D-6E8A-4147-A177-3AD203B41FA5}">
                      <a16:colId xmlns="" xmlns:a16="http://schemas.microsoft.com/office/drawing/2014/main" val="20001"/>
                    </a:ext>
                  </a:extLst>
                </a:gridCol>
                <a:gridCol w="5040664">
                  <a:extLst>
                    <a:ext uri="{9D8B030D-6E8A-4147-A177-3AD203B41FA5}">
                      <a16:colId xmlns="" xmlns:a16="http://schemas.microsoft.com/office/drawing/2014/main" val="20002"/>
                    </a:ext>
                  </a:extLst>
                </a:gridCol>
              </a:tblGrid>
              <a:tr h="391414">
                <a:tc>
                  <a:txBody>
                    <a:bodyPr/>
                    <a:lstStyle/>
                    <a:p>
                      <a:pPr marL="0" marR="0">
                        <a:lnSpc>
                          <a:spcPct val="115000"/>
                        </a:lnSpc>
                        <a:spcBef>
                          <a:spcPts val="0"/>
                        </a:spcBef>
                        <a:spcAft>
                          <a:spcPts val="0"/>
                        </a:spcAft>
                      </a:pPr>
                      <a:r>
                        <a:rPr lang="en-US" sz="1400" b="1" kern="1200" dirty="0">
                          <a:solidFill>
                            <a:schemeClr val="lt1"/>
                          </a:solidFill>
                          <a:effectLst/>
                          <a:latin typeface="+mn-lt"/>
                          <a:ea typeface="+mn-ea"/>
                          <a:cs typeface="+mn-cs"/>
                        </a:rPr>
                        <a:t>Liability </a:t>
                      </a:r>
                    </a:p>
                  </a:txBody>
                  <a:tcPr marL="66051" marR="66051" marT="0" marB="0">
                    <a:solidFill>
                      <a:srgbClr val="4F81BD"/>
                    </a:solidFill>
                  </a:tcPr>
                </a:tc>
                <a:tc>
                  <a:txBody>
                    <a:bodyPr/>
                    <a:lstStyle/>
                    <a:p>
                      <a:pPr marL="0" marR="0">
                        <a:lnSpc>
                          <a:spcPct val="115000"/>
                        </a:lnSpc>
                        <a:spcBef>
                          <a:spcPts val="0"/>
                        </a:spcBef>
                        <a:spcAft>
                          <a:spcPts val="0"/>
                        </a:spcAft>
                      </a:pPr>
                      <a:r>
                        <a:rPr lang="en-US" sz="1400" b="0" kern="1200" dirty="0">
                          <a:solidFill>
                            <a:schemeClr val="dk1"/>
                          </a:solidFill>
                          <a:effectLst/>
                          <a:latin typeface="+mn-lt"/>
                          <a:ea typeface="+mn-ea"/>
                          <a:cs typeface="+mn-cs"/>
                        </a:rPr>
                        <a:t>60-Other Liabilities</a:t>
                      </a:r>
                    </a:p>
                  </a:txBody>
                  <a:tcPr marL="66051" marR="66051" marT="0" marB="0">
                    <a:solidFill>
                      <a:schemeClr val="accent1">
                        <a:lumMod val="20000"/>
                        <a:lumOff val="80000"/>
                      </a:schemeClr>
                    </a:solidFill>
                  </a:tcPr>
                </a:tc>
                <a:tc>
                  <a:txBody>
                    <a:bodyPr/>
                    <a:lstStyle/>
                    <a:p>
                      <a:pPr marL="0" marR="0">
                        <a:lnSpc>
                          <a:spcPct val="115000"/>
                        </a:lnSpc>
                        <a:spcBef>
                          <a:spcPts val="0"/>
                        </a:spcBef>
                        <a:spcAft>
                          <a:spcPts val="0"/>
                        </a:spcAft>
                      </a:pPr>
                      <a:r>
                        <a:rPr lang="en-US" sz="1400" b="0" kern="1200" dirty="0">
                          <a:solidFill>
                            <a:schemeClr val="dk1"/>
                          </a:solidFill>
                          <a:effectLst/>
                          <a:latin typeface="+mn-lt"/>
                          <a:ea typeface="+mn-ea"/>
                          <a:cs typeface="+mn-cs"/>
                        </a:rPr>
                        <a:t>Assigned to those GL codes used to record all liabilities other than </a:t>
                      </a:r>
                      <a:r>
                        <a:rPr lang="en-US" sz="1400" b="0" kern="1200" dirty="0" smtClean="0">
                          <a:solidFill>
                            <a:schemeClr val="dk1"/>
                          </a:solidFill>
                          <a:effectLst/>
                          <a:latin typeface="+mn-lt"/>
                          <a:ea typeface="+mn-ea"/>
                          <a:cs typeface="+mn-cs"/>
                        </a:rPr>
                        <a:t>Deposits/ Borrowing/ Balances </a:t>
                      </a:r>
                      <a:r>
                        <a:rPr lang="en-US" sz="1400" b="0" kern="1200" dirty="0">
                          <a:solidFill>
                            <a:schemeClr val="dk1"/>
                          </a:solidFill>
                          <a:effectLst/>
                          <a:latin typeface="+mn-lt"/>
                          <a:ea typeface="+mn-ea"/>
                          <a:cs typeface="+mn-cs"/>
                        </a:rPr>
                        <a:t>from </a:t>
                      </a:r>
                      <a:r>
                        <a:rPr lang="en-US" sz="1400" b="0" kern="1200" dirty="0" smtClean="0">
                          <a:solidFill>
                            <a:schemeClr val="dk1"/>
                          </a:solidFill>
                          <a:effectLst/>
                          <a:latin typeface="+mn-lt"/>
                          <a:ea typeface="+mn-ea"/>
                          <a:cs typeface="+mn-cs"/>
                        </a:rPr>
                        <a:t>Banks</a:t>
                      </a:r>
                      <a:r>
                        <a:rPr lang="en-US" sz="1400" b="0" kern="1200" dirty="0">
                          <a:solidFill>
                            <a:schemeClr val="dk1"/>
                          </a:solidFill>
                          <a:effectLst/>
                          <a:latin typeface="+mn-lt"/>
                          <a:ea typeface="+mn-ea"/>
                          <a:cs typeface="+mn-cs"/>
                        </a:rPr>
                        <a:t>)</a:t>
                      </a:r>
                    </a:p>
                  </a:txBody>
                  <a:tcPr marL="66051" marR="66051" marT="0" marB="0">
                    <a:solidFill>
                      <a:schemeClr val="accent1">
                        <a:lumMod val="20000"/>
                        <a:lumOff val="80000"/>
                      </a:schemeClr>
                    </a:solidFill>
                  </a:tcPr>
                </a:tc>
                <a:extLst>
                  <a:ext uri="{0D108BD9-81ED-4DB2-BD59-A6C34878D82A}">
                    <a16:rowId xmlns="" xmlns:a16="http://schemas.microsoft.com/office/drawing/2014/main" val="10000"/>
                  </a:ext>
                </a:extLst>
              </a:tr>
              <a:tr h="251973">
                <a:tc>
                  <a:txBody>
                    <a:bodyPr/>
                    <a:lstStyle/>
                    <a:p>
                      <a:pPr marL="0" marR="0">
                        <a:lnSpc>
                          <a:spcPct val="115000"/>
                        </a:lnSpc>
                        <a:spcBef>
                          <a:spcPts val="0"/>
                        </a:spcBef>
                        <a:spcAft>
                          <a:spcPts val="0"/>
                        </a:spcAft>
                      </a:pPr>
                      <a:r>
                        <a:rPr lang="en-US" sz="1400" dirty="0">
                          <a:effectLst/>
                        </a:rPr>
                        <a:t>Liability</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6051" marR="66051" marT="0" marB="0"/>
                </a:tc>
                <a:tc>
                  <a:txBody>
                    <a:bodyPr/>
                    <a:lstStyle/>
                    <a:p>
                      <a:pPr marL="0" marR="0">
                        <a:lnSpc>
                          <a:spcPct val="115000"/>
                        </a:lnSpc>
                        <a:spcBef>
                          <a:spcPts val="0"/>
                        </a:spcBef>
                        <a:spcAft>
                          <a:spcPts val="0"/>
                        </a:spcAft>
                      </a:pPr>
                      <a:r>
                        <a:rPr lang="en-US" sz="1400" dirty="0">
                          <a:effectLst/>
                        </a:rPr>
                        <a:t>68-Equity</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6051" marR="66051" marT="0" marB="0"/>
                </a:tc>
                <a:tc>
                  <a:txBody>
                    <a:bodyPr/>
                    <a:lstStyle/>
                    <a:p>
                      <a:pPr marL="0" marR="0">
                        <a:lnSpc>
                          <a:spcPct val="115000"/>
                        </a:lnSpc>
                        <a:spcBef>
                          <a:spcPts val="0"/>
                        </a:spcBef>
                        <a:spcAft>
                          <a:spcPts val="0"/>
                        </a:spcAft>
                      </a:pPr>
                      <a:r>
                        <a:rPr lang="en-US" sz="1400">
                          <a:effectLst/>
                        </a:rPr>
                        <a:t>Assigned to those GL codes used to record Equity share of liabilities</a:t>
                      </a:r>
                      <a:endParaRPr lang="en-US" sz="1400">
                        <a:effectLst/>
                        <a:latin typeface="Calibri" panose="020F0502020204030204" pitchFamily="34" charset="0"/>
                        <a:ea typeface="Calibri" panose="020F0502020204030204" pitchFamily="34" charset="0"/>
                        <a:cs typeface="Kartika" panose="02020503030404060203" pitchFamily="18" charset="0"/>
                      </a:endParaRPr>
                    </a:p>
                  </a:txBody>
                  <a:tcPr marL="66051" marR="66051" marT="0" marB="0"/>
                </a:tc>
                <a:extLst>
                  <a:ext uri="{0D108BD9-81ED-4DB2-BD59-A6C34878D82A}">
                    <a16:rowId xmlns="" xmlns:a16="http://schemas.microsoft.com/office/drawing/2014/main" val="10001"/>
                  </a:ext>
                </a:extLst>
              </a:tr>
              <a:tr h="391414">
                <a:tc>
                  <a:txBody>
                    <a:bodyPr/>
                    <a:lstStyle/>
                    <a:p>
                      <a:pPr marL="0" marR="0">
                        <a:lnSpc>
                          <a:spcPct val="115000"/>
                        </a:lnSpc>
                        <a:spcBef>
                          <a:spcPts val="0"/>
                        </a:spcBef>
                        <a:spcAft>
                          <a:spcPts val="0"/>
                        </a:spcAft>
                      </a:pPr>
                      <a:r>
                        <a:rPr lang="en-US" sz="1400">
                          <a:effectLst/>
                        </a:rPr>
                        <a:t>Interest</a:t>
                      </a:r>
                      <a:endParaRPr lang="en-US" sz="1400">
                        <a:effectLst/>
                        <a:latin typeface="Calibri" panose="020F0502020204030204" pitchFamily="34" charset="0"/>
                        <a:ea typeface="Calibri" panose="020F0502020204030204" pitchFamily="34" charset="0"/>
                        <a:cs typeface="Kartika" panose="02020503030404060203" pitchFamily="18" charset="0"/>
                      </a:endParaRPr>
                    </a:p>
                  </a:txBody>
                  <a:tcPr marL="66051" marR="66051" marT="0" marB="0"/>
                </a:tc>
                <a:tc>
                  <a:txBody>
                    <a:bodyPr/>
                    <a:lstStyle/>
                    <a:p>
                      <a:pPr marL="0" marR="0">
                        <a:lnSpc>
                          <a:spcPct val="115000"/>
                        </a:lnSpc>
                        <a:spcBef>
                          <a:spcPts val="0"/>
                        </a:spcBef>
                        <a:spcAft>
                          <a:spcPts val="0"/>
                        </a:spcAft>
                      </a:pPr>
                      <a:r>
                        <a:rPr lang="en-US" sz="1400">
                          <a:effectLst/>
                        </a:rPr>
                        <a:t>70-Interest Earned</a:t>
                      </a:r>
                      <a:endParaRPr lang="en-US" sz="1400">
                        <a:effectLst/>
                        <a:latin typeface="Calibri" panose="020F0502020204030204" pitchFamily="34" charset="0"/>
                        <a:ea typeface="Calibri" panose="020F0502020204030204" pitchFamily="34" charset="0"/>
                        <a:cs typeface="Kartika" panose="02020503030404060203" pitchFamily="18" charset="0"/>
                      </a:endParaRPr>
                    </a:p>
                  </a:txBody>
                  <a:tcPr marL="66051" marR="66051" marT="0" marB="0"/>
                </a:tc>
                <a:tc>
                  <a:txBody>
                    <a:bodyPr/>
                    <a:lstStyle/>
                    <a:p>
                      <a:pPr marL="0" marR="0">
                        <a:lnSpc>
                          <a:spcPct val="115000"/>
                        </a:lnSpc>
                        <a:spcBef>
                          <a:spcPts val="0"/>
                        </a:spcBef>
                        <a:spcAft>
                          <a:spcPts val="0"/>
                        </a:spcAft>
                      </a:pPr>
                      <a:r>
                        <a:rPr lang="en-US" sz="1400" dirty="0">
                          <a:effectLst/>
                        </a:rPr>
                        <a:t>Assigned to those GL codes used to record interest on </a:t>
                      </a:r>
                      <a:r>
                        <a:rPr lang="en-US" sz="1400" dirty="0" smtClean="0">
                          <a:effectLst/>
                        </a:rPr>
                        <a:t>assets(Loans/ Investments/ Balances </a:t>
                      </a:r>
                      <a:r>
                        <a:rPr lang="en-US" sz="1400" dirty="0">
                          <a:effectLst/>
                        </a:rPr>
                        <a:t>with </a:t>
                      </a:r>
                      <a:r>
                        <a:rPr lang="en-US" sz="1400" dirty="0" smtClean="0">
                          <a:effectLst/>
                        </a:rPr>
                        <a:t>Banks</a:t>
                      </a:r>
                      <a:r>
                        <a:rPr lang="en-US" sz="1400" dirty="0">
                          <a:effectLst/>
                        </a:rPr>
                        <a:t>)</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6051" marR="66051" marT="0" marB="0"/>
                </a:tc>
                <a:extLst>
                  <a:ext uri="{0D108BD9-81ED-4DB2-BD59-A6C34878D82A}">
                    <a16:rowId xmlns="" xmlns:a16="http://schemas.microsoft.com/office/drawing/2014/main" val="10002"/>
                  </a:ext>
                </a:extLst>
              </a:tr>
              <a:tr h="391414">
                <a:tc>
                  <a:txBody>
                    <a:bodyPr/>
                    <a:lstStyle/>
                    <a:p>
                      <a:pPr marL="0" marR="0">
                        <a:lnSpc>
                          <a:spcPct val="115000"/>
                        </a:lnSpc>
                        <a:spcBef>
                          <a:spcPts val="0"/>
                        </a:spcBef>
                        <a:spcAft>
                          <a:spcPts val="0"/>
                        </a:spcAft>
                      </a:pPr>
                      <a:r>
                        <a:rPr lang="en-US" sz="1400">
                          <a:effectLst/>
                        </a:rPr>
                        <a:t>Interest</a:t>
                      </a:r>
                      <a:endParaRPr lang="en-US" sz="1400">
                        <a:effectLst/>
                        <a:latin typeface="Calibri" panose="020F0502020204030204" pitchFamily="34" charset="0"/>
                        <a:ea typeface="Calibri" panose="020F0502020204030204" pitchFamily="34" charset="0"/>
                        <a:cs typeface="Kartika" panose="02020503030404060203" pitchFamily="18" charset="0"/>
                      </a:endParaRPr>
                    </a:p>
                  </a:txBody>
                  <a:tcPr marL="66051" marR="66051" marT="0" marB="0"/>
                </a:tc>
                <a:tc>
                  <a:txBody>
                    <a:bodyPr/>
                    <a:lstStyle/>
                    <a:p>
                      <a:pPr marL="0" marR="0">
                        <a:lnSpc>
                          <a:spcPct val="115000"/>
                        </a:lnSpc>
                        <a:spcBef>
                          <a:spcPts val="0"/>
                        </a:spcBef>
                        <a:spcAft>
                          <a:spcPts val="0"/>
                        </a:spcAft>
                      </a:pPr>
                      <a:r>
                        <a:rPr lang="en-US" sz="1400">
                          <a:effectLst/>
                        </a:rPr>
                        <a:t>80-Interest Paid</a:t>
                      </a:r>
                      <a:endParaRPr lang="en-US" sz="1400">
                        <a:effectLst/>
                        <a:latin typeface="Calibri" panose="020F0502020204030204" pitchFamily="34" charset="0"/>
                        <a:ea typeface="Calibri" panose="020F0502020204030204" pitchFamily="34" charset="0"/>
                        <a:cs typeface="Kartika" panose="02020503030404060203" pitchFamily="18" charset="0"/>
                      </a:endParaRPr>
                    </a:p>
                  </a:txBody>
                  <a:tcPr marL="66051" marR="66051" marT="0" marB="0"/>
                </a:tc>
                <a:tc>
                  <a:txBody>
                    <a:bodyPr/>
                    <a:lstStyle/>
                    <a:p>
                      <a:pPr marL="0" marR="0">
                        <a:lnSpc>
                          <a:spcPct val="115000"/>
                        </a:lnSpc>
                        <a:spcBef>
                          <a:spcPts val="0"/>
                        </a:spcBef>
                        <a:spcAft>
                          <a:spcPts val="0"/>
                        </a:spcAft>
                      </a:pPr>
                      <a:r>
                        <a:rPr lang="en-US" sz="1400" dirty="0">
                          <a:effectLst/>
                        </a:rPr>
                        <a:t>Assigned  to those GL codes used to record interest on </a:t>
                      </a:r>
                      <a:r>
                        <a:rPr lang="en-US" sz="1400" dirty="0" smtClean="0">
                          <a:effectLst/>
                        </a:rPr>
                        <a:t>liabilities(Deposits/ Borrowing/ Balances </a:t>
                      </a:r>
                      <a:r>
                        <a:rPr lang="en-US" sz="1400" dirty="0">
                          <a:effectLst/>
                        </a:rPr>
                        <a:t>from </a:t>
                      </a:r>
                      <a:r>
                        <a:rPr lang="en-US" sz="1400" dirty="0" smtClean="0">
                          <a:effectLst/>
                        </a:rPr>
                        <a:t>Banks</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6051" marR="66051" marT="0" marB="0"/>
                </a:tc>
                <a:extLst>
                  <a:ext uri="{0D108BD9-81ED-4DB2-BD59-A6C34878D82A}">
                    <a16:rowId xmlns="" xmlns:a16="http://schemas.microsoft.com/office/drawing/2014/main" val="10003"/>
                  </a:ext>
                </a:extLst>
              </a:tr>
              <a:tr h="391414">
                <a:tc>
                  <a:txBody>
                    <a:bodyPr/>
                    <a:lstStyle/>
                    <a:p>
                      <a:pPr marL="0" marR="0">
                        <a:lnSpc>
                          <a:spcPct val="115000"/>
                        </a:lnSpc>
                        <a:spcBef>
                          <a:spcPts val="0"/>
                        </a:spcBef>
                        <a:spcAft>
                          <a:spcPts val="0"/>
                        </a:spcAft>
                      </a:pPr>
                      <a:r>
                        <a:rPr lang="en-US" sz="1400">
                          <a:effectLst/>
                        </a:rPr>
                        <a:t>Other income</a:t>
                      </a:r>
                      <a:endParaRPr lang="en-US" sz="1400">
                        <a:effectLst/>
                        <a:latin typeface="Calibri" panose="020F0502020204030204" pitchFamily="34" charset="0"/>
                        <a:ea typeface="Calibri" panose="020F0502020204030204" pitchFamily="34" charset="0"/>
                        <a:cs typeface="Kartika" panose="02020503030404060203" pitchFamily="18" charset="0"/>
                      </a:endParaRPr>
                    </a:p>
                  </a:txBody>
                  <a:tcPr marL="66051" marR="66051" marT="0" marB="0"/>
                </a:tc>
                <a:tc>
                  <a:txBody>
                    <a:bodyPr/>
                    <a:lstStyle/>
                    <a:p>
                      <a:pPr marL="0" marR="0">
                        <a:lnSpc>
                          <a:spcPct val="115000"/>
                        </a:lnSpc>
                        <a:spcBef>
                          <a:spcPts val="0"/>
                        </a:spcBef>
                        <a:spcAft>
                          <a:spcPts val="0"/>
                        </a:spcAft>
                      </a:pPr>
                      <a:r>
                        <a:rPr lang="en-US" sz="1400">
                          <a:effectLst/>
                        </a:rPr>
                        <a:t>90-Fee and others</a:t>
                      </a:r>
                      <a:endParaRPr lang="en-US" sz="1400">
                        <a:effectLst/>
                        <a:latin typeface="Calibri" panose="020F0502020204030204" pitchFamily="34" charset="0"/>
                        <a:ea typeface="Calibri" panose="020F0502020204030204" pitchFamily="34" charset="0"/>
                        <a:cs typeface="Kartika" panose="02020503030404060203" pitchFamily="18" charset="0"/>
                      </a:endParaRPr>
                    </a:p>
                  </a:txBody>
                  <a:tcPr marL="66051" marR="66051" marT="0" marB="0"/>
                </a:tc>
                <a:tc>
                  <a:txBody>
                    <a:bodyPr/>
                    <a:lstStyle/>
                    <a:p>
                      <a:pPr marL="0" marR="0">
                        <a:lnSpc>
                          <a:spcPct val="115000"/>
                        </a:lnSpc>
                        <a:spcBef>
                          <a:spcPts val="0"/>
                        </a:spcBef>
                        <a:spcAft>
                          <a:spcPts val="0"/>
                        </a:spcAft>
                      </a:pPr>
                      <a:r>
                        <a:rPr lang="en-US" sz="1400" dirty="0">
                          <a:effectLst/>
                        </a:rPr>
                        <a:t>Assigned to those GL codes used to record adjustment and refunds of </a:t>
                      </a:r>
                      <a:r>
                        <a:rPr lang="en-US" sz="1400" dirty="0" smtClean="0">
                          <a:effectLst/>
                        </a:rPr>
                        <a:t>Interest Income/ Expense </a:t>
                      </a:r>
                      <a:r>
                        <a:rPr lang="en-US" sz="1400" dirty="0">
                          <a:effectLst/>
                        </a:rPr>
                        <a:t>related to customers/counter party.</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6051" marR="66051" marT="0" marB="0"/>
                </a:tc>
                <a:extLst>
                  <a:ext uri="{0D108BD9-81ED-4DB2-BD59-A6C34878D82A}">
                    <a16:rowId xmlns="" xmlns:a16="http://schemas.microsoft.com/office/drawing/2014/main" val="10004"/>
                  </a:ext>
                </a:extLst>
              </a:tr>
              <a:tr h="391414">
                <a:tc>
                  <a:txBody>
                    <a:bodyPr/>
                    <a:lstStyle/>
                    <a:p>
                      <a:pPr marL="0" marR="0">
                        <a:lnSpc>
                          <a:spcPct val="115000"/>
                        </a:lnSpc>
                        <a:spcBef>
                          <a:spcPts val="0"/>
                        </a:spcBef>
                        <a:spcAft>
                          <a:spcPts val="0"/>
                        </a:spcAft>
                      </a:pPr>
                      <a:r>
                        <a:rPr lang="en-US" sz="1400">
                          <a:effectLst/>
                        </a:rPr>
                        <a:t>Expense </a:t>
                      </a:r>
                      <a:endParaRPr lang="en-US" sz="1400">
                        <a:effectLst/>
                        <a:latin typeface="Calibri" panose="020F0502020204030204" pitchFamily="34" charset="0"/>
                        <a:ea typeface="Calibri" panose="020F0502020204030204" pitchFamily="34" charset="0"/>
                        <a:cs typeface="Kartika" panose="02020503030404060203" pitchFamily="18" charset="0"/>
                      </a:endParaRPr>
                    </a:p>
                  </a:txBody>
                  <a:tcPr marL="66051" marR="66051" marT="0" marB="0"/>
                </a:tc>
                <a:tc>
                  <a:txBody>
                    <a:bodyPr/>
                    <a:lstStyle/>
                    <a:p>
                      <a:pPr marL="0" marR="0">
                        <a:lnSpc>
                          <a:spcPct val="115000"/>
                        </a:lnSpc>
                        <a:spcBef>
                          <a:spcPts val="0"/>
                        </a:spcBef>
                        <a:spcAft>
                          <a:spcPts val="0"/>
                        </a:spcAft>
                      </a:pPr>
                      <a:r>
                        <a:rPr lang="en-US" sz="1400">
                          <a:effectLst/>
                        </a:rPr>
                        <a:t>100-Expense and Credit Write-offs</a:t>
                      </a:r>
                      <a:endParaRPr lang="en-US" sz="1400">
                        <a:effectLst/>
                        <a:latin typeface="Calibri" panose="020F0502020204030204" pitchFamily="34" charset="0"/>
                        <a:ea typeface="Calibri" panose="020F0502020204030204" pitchFamily="34" charset="0"/>
                        <a:cs typeface="Kartika" panose="02020503030404060203" pitchFamily="18" charset="0"/>
                      </a:endParaRPr>
                    </a:p>
                  </a:txBody>
                  <a:tcPr marL="66051" marR="66051" marT="0" marB="0"/>
                </a:tc>
                <a:tc>
                  <a:txBody>
                    <a:bodyPr/>
                    <a:lstStyle/>
                    <a:p>
                      <a:pPr marL="0" marR="0">
                        <a:lnSpc>
                          <a:spcPct val="115000"/>
                        </a:lnSpc>
                        <a:spcBef>
                          <a:spcPts val="0"/>
                        </a:spcBef>
                        <a:spcAft>
                          <a:spcPts val="0"/>
                        </a:spcAft>
                      </a:pPr>
                      <a:r>
                        <a:rPr lang="en-US" sz="1400" dirty="0">
                          <a:effectLst/>
                        </a:rPr>
                        <a:t>Assigned to those GL codes used to record credit write off/ recoveries and expenses related to customer and counter party.</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6051" marR="66051" marT="0" marB="0"/>
                </a:tc>
                <a:extLst>
                  <a:ext uri="{0D108BD9-81ED-4DB2-BD59-A6C34878D82A}">
                    <a16:rowId xmlns="" xmlns:a16="http://schemas.microsoft.com/office/drawing/2014/main" val="10005"/>
                  </a:ext>
                </a:extLst>
              </a:tr>
              <a:tr h="391414">
                <a:tc>
                  <a:txBody>
                    <a:bodyPr/>
                    <a:lstStyle/>
                    <a:p>
                      <a:pPr marL="0" marR="0">
                        <a:lnSpc>
                          <a:spcPct val="115000"/>
                        </a:lnSpc>
                        <a:spcBef>
                          <a:spcPts val="0"/>
                        </a:spcBef>
                        <a:spcAft>
                          <a:spcPts val="0"/>
                        </a:spcAft>
                      </a:pPr>
                      <a:r>
                        <a:rPr lang="en-US" sz="1400">
                          <a:effectLst/>
                        </a:rPr>
                        <a:t>Expense</a:t>
                      </a:r>
                      <a:endParaRPr lang="en-US" sz="1400">
                        <a:effectLst/>
                        <a:latin typeface="Calibri" panose="020F0502020204030204" pitchFamily="34" charset="0"/>
                        <a:ea typeface="Calibri" panose="020F0502020204030204" pitchFamily="34" charset="0"/>
                        <a:cs typeface="Kartika" panose="02020503030404060203" pitchFamily="18" charset="0"/>
                      </a:endParaRPr>
                    </a:p>
                  </a:txBody>
                  <a:tcPr marL="66051" marR="66051" marT="0" marB="0"/>
                </a:tc>
                <a:tc>
                  <a:txBody>
                    <a:bodyPr/>
                    <a:lstStyle/>
                    <a:p>
                      <a:pPr marL="0" marR="0">
                        <a:lnSpc>
                          <a:spcPct val="115000"/>
                        </a:lnSpc>
                        <a:spcBef>
                          <a:spcPts val="0"/>
                        </a:spcBef>
                        <a:spcAft>
                          <a:spcPts val="0"/>
                        </a:spcAft>
                      </a:pPr>
                      <a:r>
                        <a:rPr lang="en-US" sz="1400">
                          <a:effectLst/>
                        </a:rPr>
                        <a:t>110-Direct Expense </a:t>
                      </a:r>
                      <a:endParaRPr lang="en-US" sz="1400">
                        <a:effectLst/>
                        <a:latin typeface="Calibri" panose="020F0502020204030204" pitchFamily="34" charset="0"/>
                        <a:ea typeface="Calibri" panose="020F0502020204030204" pitchFamily="34" charset="0"/>
                        <a:cs typeface="Kartika" panose="02020503030404060203" pitchFamily="18" charset="0"/>
                      </a:endParaRPr>
                    </a:p>
                  </a:txBody>
                  <a:tcPr marL="66051" marR="66051" marT="0" marB="0"/>
                </a:tc>
                <a:tc>
                  <a:txBody>
                    <a:bodyPr/>
                    <a:lstStyle/>
                    <a:p>
                      <a:pPr marL="0" marR="0">
                        <a:lnSpc>
                          <a:spcPct val="115000"/>
                        </a:lnSpc>
                        <a:spcBef>
                          <a:spcPts val="0"/>
                        </a:spcBef>
                        <a:spcAft>
                          <a:spcPts val="0"/>
                        </a:spcAft>
                      </a:pPr>
                      <a:r>
                        <a:rPr lang="en-US" sz="1400" dirty="0">
                          <a:effectLst/>
                        </a:rPr>
                        <a:t>Assigned to those GL codes used to record other income cannot be defined under GL type-90</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6051" marR="66051" marT="0" marB="0"/>
                </a:tc>
                <a:extLst>
                  <a:ext uri="{0D108BD9-81ED-4DB2-BD59-A6C34878D82A}">
                    <a16:rowId xmlns="" xmlns:a16="http://schemas.microsoft.com/office/drawing/2014/main" val="10006"/>
                  </a:ext>
                </a:extLst>
              </a:tr>
              <a:tr h="391414">
                <a:tc>
                  <a:txBody>
                    <a:bodyPr/>
                    <a:lstStyle/>
                    <a:p>
                      <a:pPr marL="0" marR="0">
                        <a:lnSpc>
                          <a:spcPct val="115000"/>
                        </a:lnSpc>
                        <a:spcBef>
                          <a:spcPts val="0"/>
                        </a:spcBef>
                        <a:spcAft>
                          <a:spcPts val="0"/>
                        </a:spcAft>
                      </a:pPr>
                      <a:r>
                        <a:rPr lang="en-US" sz="1400" dirty="0">
                          <a:effectLst/>
                        </a:rPr>
                        <a:t>Profit and Loss</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6051" marR="66051" marT="0" marB="0"/>
                </a:tc>
                <a:tc>
                  <a:txBody>
                    <a:bodyPr/>
                    <a:lstStyle/>
                    <a:p>
                      <a:pPr marL="0" marR="0">
                        <a:lnSpc>
                          <a:spcPct val="115000"/>
                        </a:lnSpc>
                        <a:spcBef>
                          <a:spcPts val="0"/>
                        </a:spcBef>
                        <a:spcAft>
                          <a:spcPts val="0"/>
                        </a:spcAft>
                      </a:pPr>
                      <a:r>
                        <a:rPr lang="en-US" sz="1400" dirty="0">
                          <a:effectLst/>
                        </a:rPr>
                        <a:t>120-Other Profit and loss</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6051" marR="66051" marT="0" marB="0"/>
                </a:tc>
                <a:tc>
                  <a:txBody>
                    <a:bodyPr/>
                    <a:lstStyle/>
                    <a:p>
                      <a:pPr marL="0" marR="0">
                        <a:lnSpc>
                          <a:spcPct val="115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6051" marR="66051" marT="0" marB="0"/>
                </a:tc>
                <a:extLst>
                  <a:ext uri="{0D108BD9-81ED-4DB2-BD59-A6C34878D82A}">
                    <a16:rowId xmlns="" xmlns:a16="http://schemas.microsoft.com/office/drawing/2014/main" val="10007"/>
                  </a:ext>
                </a:extLst>
              </a:tr>
              <a:tr h="557032">
                <a:tc>
                  <a:txBody>
                    <a:bodyPr/>
                    <a:lstStyle/>
                    <a:p>
                      <a:pPr marL="0" marR="0">
                        <a:lnSpc>
                          <a:spcPct val="115000"/>
                        </a:lnSpc>
                        <a:spcBef>
                          <a:spcPts val="0"/>
                        </a:spcBef>
                        <a:spcAft>
                          <a:spcPts val="0"/>
                        </a:spcAft>
                      </a:pPr>
                      <a:r>
                        <a:rPr lang="en-US" sz="1400" dirty="0">
                          <a:effectLst/>
                        </a:rPr>
                        <a:t>Contingent</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6051" marR="66051" marT="0" marB="0"/>
                </a:tc>
                <a:tc>
                  <a:txBody>
                    <a:bodyPr/>
                    <a:lstStyle/>
                    <a:p>
                      <a:pPr marL="0" marR="0">
                        <a:lnSpc>
                          <a:spcPct val="115000"/>
                        </a:lnSpc>
                        <a:spcBef>
                          <a:spcPts val="0"/>
                        </a:spcBef>
                        <a:spcAft>
                          <a:spcPts val="0"/>
                        </a:spcAft>
                      </a:pPr>
                      <a:r>
                        <a:rPr lang="en-US" sz="1400" dirty="0">
                          <a:effectLst/>
                        </a:rPr>
                        <a:t>130 – Contingent Assets and Liabilities</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6051" marR="66051" marT="0" marB="0"/>
                </a:tc>
                <a:tc>
                  <a:txBody>
                    <a:bodyPr/>
                    <a:lstStyle/>
                    <a:p>
                      <a:pPr marL="0" marR="0">
                        <a:lnSpc>
                          <a:spcPct val="115000"/>
                        </a:lnSpc>
                        <a:spcBef>
                          <a:spcPts val="0"/>
                        </a:spcBef>
                        <a:spcAft>
                          <a:spcPts val="0"/>
                        </a:spcAft>
                      </a:pPr>
                      <a:r>
                        <a:rPr lang="en-US" sz="1400" dirty="0">
                          <a:effectLst/>
                        </a:rPr>
                        <a:t> </a:t>
                      </a:r>
                      <a:r>
                        <a:rPr lang="en-US" sz="1400" dirty="0" smtClean="0">
                          <a:effectLst/>
                        </a:rPr>
                        <a:t>Off Balance</a:t>
                      </a:r>
                      <a:r>
                        <a:rPr lang="en-US" sz="1400" baseline="0" dirty="0" smtClean="0">
                          <a:effectLst/>
                        </a:rPr>
                        <a:t> sheet GL Codes</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6051" marR="66051" marT="0" marB="0"/>
                </a:tc>
                <a:extLst>
                  <a:ext uri="{0D108BD9-81ED-4DB2-BD59-A6C34878D82A}">
                    <a16:rowId xmlns="" xmlns:a16="http://schemas.microsoft.com/office/drawing/2014/main" val="10008"/>
                  </a:ext>
                </a:extLst>
              </a:tr>
              <a:tr h="191426">
                <a:tc>
                  <a:txBody>
                    <a:bodyPr/>
                    <a:lstStyle/>
                    <a:p>
                      <a:pPr marL="0" marR="0">
                        <a:lnSpc>
                          <a:spcPct val="115000"/>
                        </a:lnSpc>
                        <a:spcBef>
                          <a:spcPts val="0"/>
                        </a:spcBef>
                        <a:spcAft>
                          <a:spcPts val="0"/>
                        </a:spcAft>
                      </a:pPr>
                      <a:r>
                        <a:rPr lang="en-US" sz="1400">
                          <a:effectLst/>
                        </a:rPr>
                        <a:t>Not Applicable</a:t>
                      </a:r>
                      <a:endParaRPr lang="en-US" sz="1400">
                        <a:effectLst/>
                        <a:latin typeface="Calibri" panose="020F0502020204030204" pitchFamily="34" charset="0"/>
                        <a:ea typeface="Calibri" panose="020F0502020204030204" pitchFamily="34" charset="0"/>
                        <a:cs typeface="Kartika" panose="02020503030404060203" pitchFamily="18" charset="0"/>
                      </a:endParaRPr>
                    </a:p>
                  </a:txBody>
                  <a:tcPr marL="66051" marR="66051" marT="0" marB="0"/>
                </a:tc>
                <a:tc>
                  <a:txBody>
                    <a:bodyPr/>
                    <a:lstStyle/>
                    <a:p>
                      <a:pPr marL="0" marR="0">
                        <a:lnSpc>
                          <a:spcPct val="115000"/>
                        </a:lnSpc>
                        <a:spcBef>
                          <a:spcPts val="0"/>
                        </a:spcBef>
                        <a:spcAft>
                          <a:spcPts val="0"/>
                        </a:spcAft>
                      </a:pPr>
                      <a:r>
                        <a:rPr lang="en-US" sz="1400" dirty="0">
                          <a:effectLst/>
                        </a:rPr>
                        <a:t>999 </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6051" marR="66051" marT="0" marB="0"/>
                </a:tc>
                <a:tc>
                  <a:txBody>
                    <a:bodyPr/>
                    <a:lstStyle/>
                    <a:p>
                      <a:pPr marL="0" marR="0">
                        <a:lnSpc>
                          <a:spcPct val="115000"/>
                        </a:lnSpc>
                        <a:spcBef>
                          <a:spcPts val="0"/>
                        </a:spcBef>
                        <a:spcAft>
                          <a:spcPts val="0"/>
                        </a:spcAft>
                      </a:pPr>
                      <a:r>
                        <a:rPr lang="en-US" sz="1400" dirty="0">
                          <a:effectLst/>
                        </a:rPr>
                        <a:t>Assigned where there is no GL Code (GL Code = 0)</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6051" marR="66051" marT="0" marB="0"/>
                </a:tc>
                <a:extLst>
                  <a:ext uri="{0D108BD9-81ED-4DB2-BD59-A6C34878D82A}">
                    <a16:rowId xmlns="" xmlns:a16="http://schemas.microsoft.com/office/drawing/2014/main" val="10009"/>
                  </a:ext>
                </a:extLst>
              </a:tr>
            </a:tbl>
          </a:graphicData>
        </a:graphic>
      </p:graphicFrame>
      <p:sp>
        <p:nvSpPr>
          <p:cNvPr id="4" name="Rectangle 3"/>
          <p:cNvSpPr/>
          <p:nvPr/>
        </p:nvSpPr>
        <p:spPr>
          <a:xfrm>
            <a:off x="3200400" y="970002"/>
            <a:ext cx="2619500" cy="369332"/>
          </a:xfrm>
          <a:prstGeom prst="rect">
            <a:avLst/>
          </a:prstGeom>
        </p:spPr>
        <p:txBody>
          <a:bodyPr wrap="none">
            <a:spAutoFit/>
          </a:bodyPr>
          <a:lstStyle/>
          <a:p>
            <a:r>
              <a:rPr lang="en-US" b="1" dirty="0">
                <a:solidFill>
                  <a:srgbClr val="800000"/>
                </a:solidFill>
                <a:latin typeface="Calibri" pitchFamily="34" charset="0"/>
              </a:rPr>
              <a:t>Maintenance of GL Codes</a:t>
            </a:r>
          </a:p>
        </p:txBody>
      </p:sp>
      <p:graphicFrame>
        <p:nvGraphicFramePr>
          <p:cNvPr id="6" name="Table 5"/>
          <p:cNvGraphicFramePr>
            <a:graphicFrameLocks noGrp="1"/>
          </p:cNvGraphicFramePr>
          <p:nvPr>
            <p:extLst/>
          </p:nvPr>
        </p:nvGraphicFramePr>
        <p:xfrm>
          <a:off x="198474" y="1524000"/>
          <a:ext cx="8828567" cy="304799"/>
        </p:xfrm>
        <a:graphic>
          <a:graphicData uri="http://schemas.openxmlformats.org/drawingml/2006/table">
            <a:tbl>
              <a:tblPr firstRow="1" firstCol="1" bandRow="1">
                <a:tableStyleId>{5C22544A-7EE6-4342-B048-85BDC9FD1C3A}</a:tableStyleId>
              </a:tblPr>
              <a:tblGrid>
                <a:gridCol w="1443138">
                  <a:extLst>
                    <a:ext uri="{9D8B030D-6E8A-4147-A177-3AD203B41FA5}">
                      <a16:colId xmlns="" xmlns:a16="http://schemas.microsoft.com/office/drawing/2014/main" val="20000"/>
                    </a:ext>
                  </a:extLst>
                </a:gridCol>
                <a:gridCol w="2259451">
                  <a:extLst>
                    <a:ext uri="{9D8B030D-6E8A-4147-A177-3AD203B41FA5}">
                      <a16:colId xmlns="" xmlns:a16="http://schemas.microsoft.com/office/drawing/2014/main" val="20001"/>
                    </a:ext>
                  </a:extLst>
                </a:gridCol>
                <a:gridCol w="5125978">
                  <a:extLst>
                    <a:ext uri="{9D8B030D-6E8A-4147-A177-3AD203B41FA5}">
                      <a16:colId xmlns="" xmlns:a16="http://schemas.microsoft.com/office/drawing/2014/main" val="20002"/>
                    </a:ext>
                  </a:extLst>
                </a:gridCol>
              </a:tblGrid>
              <a:tr h="304799">
                <a:tc>
                  <a:txBody>
                    <a:bodyPr/>
                    <a:lstStyle/>
                    <a:p>
                      <a:pPr marL="0" marR="0">
                        <a:lnSpc>
                          <a:spcPct val="115000"/>
                        </a:lnSpc>
                        <a:spcBef>
                          <a:spcPts val="0"/>
                        </a:spcBef>
                        <a:spcAft>
                          <a:spcPts val="0"/>
                        </a:spcAft>
                      </a:pPr>
                      <a:r>
                        <a:rPr lang="en-US" sz="1400" dirty="0">
                          <a:effectLst/>
                        </a:rPr>
                        <a:t>Category</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Type Name and Number</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Type Description</a:t>
                      </a:r>
                      <a:endParaRPr lang="en-US" sz="1400" dirty="0">
                        <a:effectLst/>
                        <a:latin typeface="Calibri" panose="020F0502020204030204" pitchFamily="34" charset="0"/>
                        <a:ea typeface="Calibri" panose="020F0502020204030204" pitchFamily="34" charset="0"/>
                        <a:cs typeface="Kartika" panose="02020503030404060203" pitchFamily="18" charset="0"/>
                      </a:endParaRPr>
                    </a:p>
                  </a:txBody>
                  <a:tcPr marL="68580" marR="68580" marT="0" marB="0"/>
                </a:tc>
                <a:extLst>
                  <a:ext uri="{0D108BD9-81ED-4DB2-BD59-A6C34878D82A}">
                    <a16:rowId xmlns="" xmlns:a16="http://schemas.microsoft.com/office/drawing/2014/main" val="10000"/>
                  </a:ext>
                </a:extLst>
              </a:tr>
            </a:tbl>
          </a:graphicData>
        </a:graphic>
      </p:graphicFrame>
      <p:sp>
        <p:nvSpPr>
          <p:cNvPr id="7" name="Rectangle 6"/>
          <p:cNvSpPr/>
          <p:nvPr/>
        </p:nvSpPr>
        <p:spPr>
          <a:xfrm>
            <a:off x="1638300"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GL Family and </a:t>
            </a:r>
            <a:r>
              <a:rPr lang="en-US" sz="3200" dirty="0" smtClean="0">
                <a:ln w="0"/>
                <a:solidFill>
                  <a:schemeClr val="accent1"/>
                </a:solidFill>
                <a:effectLst>
                  <a:outerShdw blurRad="38100" dist="25400" dir="5400000" algn="ctr" rotWithShape="0">
                    <a:srgbClr val="6E747A">
                      <a:alpha val="43000"/>
                    </a:srgbClr>
                  </a:outerShdw>
                </a:effectLst>
              </a:rPr>
              <a:t>Structure</a:t>
            </a:r>
          </a:p>
        </p:txBody>
      </p:sp>
    </p:spTree>
    <p:extLst>
      <p:ext uri="{BB962C8B-B14F-4D97-AF65-F5344CB8AC3E}">
        <p14:creationId xmlns:p14="http://schemas.microsoft.com/office/powerpoint/2010/main" val="1223691719"/>
      </p:ext>
    </p:extLst>
  </p:cSld>
  <p:clrMapOvr>
    <a:masterClrMapping/>
  </p:clrMapOvr>
  <p:transition spd="slow">
    <p:strips dir="l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00350" y="953259"/>
            <a:ext cx="2619500" cy="369332"/>
          </a:xfrm>
          <a:prstGeom prst="rect">
            <a:avLst/>
          </a:prstGeom>
        </p:spPr>
        <p:txBody>
          <a:bodyPr wrap="none">
            <a:spAutoFit/>
          </a:bodyPr>
          <a:lstStyle/>
          <a:p>
            <a:r>
              <a:rPr lang="en-US" b="1" dirty="0">
                <a:solidFill>
                  <a:srgbClr val="800000"/>
                </a:solidFill>
                <a:latin typeface="Calibri" pitchFamily="34" charset="0"/>
              </a:rPr>
              <a:t>Maintenance of GL Codes</a:t>
            </a:r>
          </a:p>
        </p:txBody>
      </p:sp>
      <p:graphicFrame>
        <p:nvGraphicFramePr>
          <p:cNvPr id="5" name="Diagram 4"/>
          <p:cNvGraphicFramePr/>
          <p:nvPr>
            <p:extLst/>
          </p:nvPr>
        </p:nvGraphicFramePr>
        <p:xfrm>
          <a:off x="304800" y="1600200"/>
          <a:ext cx="8686800" cy="304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p:nvPr/>
        </p:nvPicPr>
        <p:blipFill>
          <a:blip r:embed="rId7">
            <a:extLst>
              <a:ext uri="{28A0092B-C50C-407E-A947-70E740481C1C}">
                <a14:useLocalDpi xmlns:a14="http://schemas.microsoft.com/office/drawing/2010/main" val="0"/>
              </a:ext>
            </a:extLst>
          </a:blip>
          <a:srcRect/>
          <a:stretch>
            <a:fillRect/>
          </a:stretch>
        </p:blipFill>
        <p:spPr bwMode="auto">
          <a:xfrm>
            <a:off x="228600" y="4572000"/>
            <a:ext cx="8763000" cy="1676400"/>
          </a:xfrm>
          <a:prstGeom prst="rect">
            <a:avLst/>
          </a:prstGeom>
          <a:noFill/>
          <a:ln>
            <a:noFill/>
          </a:ln>
        </p:spPr>
      </p:pic>
      <p:sp>
        <p:nvSpPr>
          <p:cNvPr id="7" name="Rectangle 6"/>
          <p:cNvSpPr/>
          <p:nvPr/>
        </p:nvSpPr>
        <p:spPr>
          <a:xfrm>
            <a:off x="1638300"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GL Family and </a:t>
            </a:r>
            <a:r>
              <a:rPr lang="en-US" sz="3200" dirty="0" smtClean="0">
                <a:ln w="0"/>
                <a:solidFill>
                  <a:schemeClr val="accent1"/>
                </a:solidFill>
                <a:effectLst>
                  <a:outerShdw blurRad="38100" dist="25400" dir="5400000" algn="ctr" rotWithShape="0">
                    <a:srgbClr val="6E747A">
                      <a:alpha val="43000"/>
                    </a:srgbClr>
                  </a:outerShdw>
                </a:effectLst>
              </a:rPr>
              <a:t>Structure</a:t>
            </a:r>
          </a:p>
        </p:txBody>
      </p:sp>
    </p:spTree>
    <p:extLst>
      <p:ext uri="{BB962C8B-B14F-4D97-AF65-F5344CB8AC3E}">
        <p14:creationId xmlns:p14="http://schemas.microsoft.com/office/powerpoint/2010/main" val="3183653116"/>
      </p:ext>
    </p:extLst>
  </p:cSld>
  <p:clrMapOvr>
    <a:masterClrMapping/>
  </p:clrMapOvr>
  <p:transition spd="slow">
    <p:strips dir="l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38200"/>
            <a:ext cx="9144000" cy="5791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4" name="Rectangle 3"/>
          <p:cNvSpPr/>
          <p:nvPr/>
        </p:nvSpPr>
        <p:spPr>
          <a:xfrm>
            <a:off x="2667000" y="152400"/>
            <a:ext cx="3292248" cy="584775"/>
          </a:xfrm>
          <a:prstGeom prst="rect">
            <a:avLst/>
          </a:prstGeom>
          <a:noFill/>
        </p:spPr>
        <p:txBody>
          <a:bodyPr wrap="none" lIns="91440" tIns="45720" rIns="91440" bIns="45720">
            <a:spAutoFit/>
          </a:bodyPr>
          <a:lstStyle/>
          <a:p>
            <a:pPr algn="ctr"/>
            <a:r>
              <a:rPr lang="en-US" sz="3200" b="0" cap="none" spc="0" dirty="0" smtClean="0">
                <a:ln w="0"/>
                <a:solidFill>
                  <a:schemeClr val="accent1"/>
                </a:solidFill>
                <a:effectLst>
                  <a:outerShdw blurRad="38100" dist="25400" dir="5400000" algn="ctr" rotWithShape="0">
                    <a:srgbClr val="6E747A">
                      <a:alpha val="43000"/>
                    </a:srgbClr>
                  </a:outerShdw>
                </a:effectLst>
              </a:rPr>
              <a:t>Vision BI Overview</a:t>
            </a:r>
          </a:p>
        </p:txBody>
      </p:sp>
      <p:graphicFrame>
        <p:nvGraphicFramePr>
          <p:cNvPr id="2" name="Diagram 1"/>
          <p:cNvGraphicFramePr/>
          <p:nvPr>
            <p:extLst>
              <p:ext uri="{D42A27DB-BD31-4B8C-83A1-F6EECF244321}">
                <p14:modId xmlns:p14="http://schemas.microsoft.com/office/powerpoint/2010/main" val="3988955941"/>
              </p:ext>
            </p:extLst>
          </p:nvPr>
        </p:nvGraphicFramePr>
        <p:xfrm>
          <a:off x="5562600" y="990600"/>
          <a:ext cx="1524000" cy="533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529782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08972" y="926068"/>
            <a:ext cx="2954655" cy="369332"/>
          </a:xfrm>
          <a:prstGeom prst="rect">
            <a:avLst/>
          </a:prstGeom>
        </p:spPr>
        <p:txBody>
          <a:bodyPr wrap="none">
            <a:spAutoFit/>
          </a:bodyPr>
          <a:lstStyle/>
          <a:p>
            <a:r>
              <a:rPr lang="en-US" b="1" dirty="0" smtClean="0">
                <a:solidFill>
                  <a:srgbClr val="800000"/>
                </a:solidFill>
                <a:latin typeface="Calibri" pitchFamily="34" charset="0"/>
              </a:rPr>
              <a:t>GL Mappings in GL Family	</a:t>
            </a:r>
            <a:endParaRPr lang="en-US" b="1" dirty="0">
              <a:solidFill>
                <a:srgbClr val="800000"/>
              </a:solidFill>
              <a:latin typeface="Calibri" pitchFamily="34" charset="0"/>
            </a:endParaRPr>
          </a:p>
        </p:txBody>
      </p:sp>
      <p:graphicFrame>
        <p:nvGraphicFramePr>
          <p:cNvPr id="6" name="Diagram 5"/>
          <p:cNvGraphicFramePr/>
          <p:nvPr>
            <p:extLst/>
          </p:nvPr>
        </p:nvGraphicFramePr>
        <p:xfrm>
          <a:off x="228600" y="1436132"/>
          <a:ext cx="8458200" cy="51170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p:cNvSpPr txBox="1"/>
          <p:nvPr/>
        </p:nvSpPr>
        <p:spPr>
          <a:xfrm>
            <a:off x="6096000" y="1524000"/>
            <a:ext cx="2438400" cy="5047536"/>
          </a:xfrm>
          <a:prstGeom prst="rect">
            <a:avLst/>
          </a:prstGeom>
          <a:solidFill>
            <a:schemeClr val="accent1"/>
          </a:solidFill>
        </p:spPr>
        <p:txBody>
          <a:bodyPr wrap="square" rtlCol="0">
            <a:spAutoFit/>
          </a:bodyPr>
          <a:lstStyle/>
          <a:p>
            <a:pPr lvl="0"/>
            <a:r>
              <a:rPr lang="en-US" sz="1400" dirty="0">
                <a:solidFill>
                  <a:schemeClr val="bg1"/>
                </a:solidFill>
              </a:rPr>
              <a:t>The Equity related GL codes are mapped to F3 and M3 series</a:t>
            </a:r>
            <a:r>
              <a:rPr lang="en-US" sz="1400" dirty="0" smtClean="0">
                <a:solidFill>
                  <a:schemeClr val="bg1"/>
                </a:solidFill>
              </a:rPr>
              <a:t>.</a:t>
            </a:r>
          </a:p>
          <a:p>
            <a:pPr lvl="0"/>
            <a:endParaRPr lang="en-US" sz="1400" dirty="0">
              <a:solidFill>
                <a:schemeClr val="bg1"/>
              </a:solidFill>
            </a:endParaRPr>
          </a:p>
          <a:p>
            <a:r>
              <a:rPr lang="en-US" sz="1400" dirty="0">
                <a:solidFill>
                  <a:schemeClr val="bg1"/>
                </a:solidFill>
              </a:rPr>
              <a:t>The Income GL codes are mapped to F5 and M5 series</a:t>
            </a:r>
            <a:r>
              <a:rPr lang="en-US" sz="1400" dirty="0" smtClean="0">
                <a:solidFill>
                  <a:schemeClr val="bg1"/>
                </a:solidFill>
              </a:rPr>
              <a:t>.</a:t>
            </a:r>
          </a:p>
          <a:p>
            <a:endParaRPr lang="en-US" sz="1400" dirty="0">
              <a:solidFill>
                <a:schemeClr val="bg1"/>
              </a:solidFill>
            </a:endParaRPr>
          </a:p>
          <a:p>
            <a:pPr lvl="0"/>
            <a:r>
              <a:rPr lang="en-US" sz="1400" dirty="0">
                <a:solidFill>
                  <a:schemeClr val="bg1"/>
                </a:solidFill>
              </a:rPr>
              <a:t>The Expense GL codes are mapped to F6 and M6 series</a:t>
            </a:r>
            <a:r>
              <a:rPr lang="en-US" sz="1400" dirty="0" smtClean="0">
                <a:solidFill>
                  <a:schemeClr val="bg1"/>
                </a:solidFill>
              </a:rPr>
              <a:t>.</a:t>
            </a:r>
          </a:p>
          <a:p>
            <a:pPr lvl="0"/>
            <a:endParaRPr lang="en-US" sz="1400" dirty="0">
              <a:solidFill>
                <a:schemeClr val="bg1"/>
              </a:solidFill>
            </a:endParaRPr>
          </a:p>
          <a:p>
            <a:r>
              <a:rPr lang="en-US" sz="1400" dirty="0">
                <a:solidFill>
                  <a:schemeClr val="bg1"/>
                </a:solidFill>
              </a:rPr>
              <a:t>The Contingent Assets and Liabilities are mapped to F7, F8, F9 and M7, M8 series</a:t>
            </a:r>
            <a:r>
              <a:rPr lang="en-US" sz="1400" dirty="0" smtClean="0">
                <a:solidFill>
                  <a:schemeClr val="bg1"/>
                </a:solidFill>
              </a:rPr>
              <a:t>.</a:t>
            </a:r>
          </a:p>
          <a:p>
            <a:endParaRPr lang="en-US" sz="1400" dirty="0">
              <a:solidFill>
                <a:schemeClr val="bg1"/>
              </a:solidFill>
            </a:endParaRPr>
          </a:p>
          <a:p>
            <a:r>
              <a:rPr lang="en-US" sz="1400" dirty="0">
                <a:solidFill>
                  <a:schemeClr val="bg1"/>
                </a:solidFill>
              </a:rPr>
              <a:t>The customer details are made available through GL Enrichment option. </a:t>
            </a:r>
            <a:endParaRPr lang="en-US" sz="1400" dirty="0" smtClean="0">
              <a:solidFill>
                <a:schemeClr val="bg1"/>
              </a:solidFill>
            </a:endParaRPr>
          </a:p>
          <a:p>
            <a:r>
              <a:rPr lang="en-US" sz="1400" dirty="0" smtClean="0">
                <a:solidFill>
                  <a:schemeClr val="bg1"/>
                </a:solidFill>
              </a:rPr>
              <a:t>Example : The LCY and FCY segregation for GL codes</a:t>
            </a:r>
            <a:endParaRPr lang="en-US" sz="1400" dirty="0">
              <a:solidFill>
                <a:schemeClr val="bg1"/>
              </a:solidFill>
            </a:endParaRPr>
          </a:p>
          <a:p>
            <a:endParaRPr lang="en-US" sz="1400" dirty="0"/>
          </a:p>
          <a:p>
            <a:pPr lvl="0"/>
            <a:endParaRPr lang="en-US" sz="1400" dirty="0"/>
          </a:p>
          <a:p>
            <a:endParaRPr lang="en-US" sz="1400" dirty="0">
              <a:solidFill>
                <a:schemeClr val="bg1"/>
              </a:solidFill>
            </a:endParaRPr>
          </a:p>
          <a:p>
            <a:pPr lvl="0"/>
            <a:endParaRPr lang="en-US" sz="1400" dirty="0">
              <a:solidFill>
                <a:schemeClr val="bg1"/>
              </a:solidFill>
            </a:endParaRPr>
          </a:p>
        </p:txBody>
      </p:sp>
      <p:sp>
        <p:nvSpPr>
          <p:cNvPr id="7" name="Rectangle 6"/>
          <p:cNvSpPr/>
          <p:nvPr/>
        </p:nvSpPr>
        <p:spPr>
          <a:xfrm>
            <a:off x="1638300"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GL Family and </a:t>
            </a:r>
            <a:r>
              <a:rPr lang="en-US" sz="3200" dirty="0" smtClean="0">
                <a:ln w="0"/>
                <a:solidFill>
                  <a:schemeClr val="accent1"/>
                </a:solidFill>
                <a:effectLst>
                  <a:outerShdw blurRad="38100" dist="25400" dir="5400000" algn="ctr" rotWithShape="0">
                    <a:srgbClr val="6E747A">
                      <a:alpha val="43000"/>
                    </a:srgbClr>
                  </a:outerShdw>
                </a:effectLst>
              </a:rPr>
              <a:t>Structure</a:t>
            </a:r>
          </a:p>
        </p:txBody>
      </p:sp>
    </p:spTree>
    <p:extLst>
      <p:ext uri="{BB962C8B-B14F-4D97-AF65-F5344CB8AC3E}">
        <p14:creationId xmlns:p14="http://schemas.microsoft.com/office/powerpoint/2010/main" val="1778993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38400" y="1022121"/>
            <a:ext cx="4801314" cy="369332"/>
          </a:xfrm>
          <a:prstGeom prst="rect">
            <a:avLst/>
          </a:prstGeom>
        </p:spPr>
        <p:txBody>
          <a:bodyPr wrap="none">
            <a:spAutoFit/>
          </a:bodyPr>
          <a:lstStyle/>
          <a:p>
            <a:r>
              <a:rPr lang="en-US" b="1" dirty="0" smtClean="0">
                <a:solidFill>
                  <a:srgbClr val="800000"/>
                </a:solidFill>
                <a:latin typeface="Calibri" pitchFamily="34" charset="0"/>
              </a:rPr>
              <a:t>GL Merge and Account Mappings in GL Family	</a:t>
            </a:r>
            <a:endParaRPr lang="en-US" dirty="0"/>
          </a:p>
        </p:txBody>
      </p:sp>
      <p:graphicFrame>
        <p:nvGraphicFramePr>
          <p:cNvPr id="5" name="Diagram 4"/>
          <p:cNvGraphicFramePr/>
          <p:nvPr>
            <p:extLst/>
          </p:nvPr>
        </p:nvGraphicFramePr>
        <p:xfrm>
          <a:off x="228600" y="1676400"/>
          <a:ext cx="87630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1638300"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GL Family and </a:t>
            </a:r>
            <a:r>
              <a:rPr lang="en-US" sz="3200" dirty="0" smtClean="0">
                <a:ln w="0"/>
                <a:solidFill>
                  <a:schemeClr val="accent1"/>
                </a:solidFill>
                <a:effectLst>
                  <a:outerShdw blurRad="38100" dist="25400" dir="5400000" algn="ctr" rotWithShape="0">
                    <a:srgbClr val="6E747A">
                      <a:alpha val="43000"/>
                    </a:srgbClr>
                  </a:outerShdw>
                </a:effectLst>
              </a:rPr>
              <a:t>Structure</a:t>
            </a:r>
          </a:p>
        </p:txBody>
      </p:sp>
    </p:spTree>
    <p:extLst>
      <p:ext uri="{BB962C8B-B14F-4D97-AF65-F5344CB8AC3E}">
        <p14:creationId xmlns:p14="http://schemas.microsoft.com/office/powerpoint/2010/main" val="24786482"/>
      </p:ext>
    </p:extLst>
  </p:cSld>
  <p:clrMapOvr>
    <a:masterClrMapping/>
  </p:clrMapOvr>
  <p:transition spd="slow">
    <p:strips dir="l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Slide Number Placeholder 3"/>
          <p:cNvSpPr>
            <a:spLocks noGrp="1"/>
          </p:cNvSpPr>
          <p:nvPr>
            <p:ph type="sldNum" sz="quarter" idx="4294967295"/>
          </p:nvPr>
        </p:nvSpPr>
        <p:spPr>
          <a:xfrm>
            <a:off x="457200" y="6356350"/>
            <a:ext cx="2133600" cy="365125"/>
          </a:xfrm>
          <a:prstGeom prst="rect">
            <a:avLst/>
          </a:prstGeom>
          <a:noFill/>
        </p:spPr>
        <p:txBody>
          <a:bodyPr/>
          <a:lstStyle>
            <a:lvl1pPr>
              <a:defRPr sz="1200" b="1">
                <a:solidFill>
                  <a:schemeClr val="tx1"/>
                </a:solidFill>
                <a:latin typeface="Calibri" pitchFamily="34" charset="0"/>
              </a:defRPr>
            </a:lvl1pPr>
            <a:lvl2pPr marL="742950" indent="-285750">
              <a:defRPr sz="1200" b="1">
                <a:solidFill>
                  <a:schemeClr val="tx1"/>
                </a:solidFill>
                <a:latin typeface="Calibri" pitchFamily="34" charset="0"/>
              </a:defRPr>
            </a:lvl2pPr>
            <a:lvl3pPr marL="1143000" indent="-228600">
              <a:defRPr sz="1200" b="1">
                <a:solidFill>
                  <a:schemeClr val="tx1"/>
                </a:solidFill>
                <a:latin typeface="Calibri" pitchFamily="34" charset="0"/>
              </a:defRPr>
            </a:lvl3pPr>
            <a:lvl4pPr marL="1600200" indent="-228600">
              <a:defRPr sz="1200" b="1">
                <a:solidFill>
                  <a:schemeClr val="tx1"/>
                </a:solidFill>
                <a:latin typeface="Calibri" pitchFamily="34" charset="0"/>
              </a:defRPr>
            </a:lvl4pPr>
            <a:lvl5pPr marL="2057400" indent="-228600">
              <a:defRPr sz="1200" b="1">
                <a:solidFill>
                  <a:schemeClr val="tx1"/>
                </a:solidFill>
                <a:latin typeface="Calibri" pitchFamily="34" charset="0"/>
              </a:defRPr>
            </a:lvl5pPr>
            <a:lvl6pPr marL="2514600" indent="-228600" eaLnBrk="0" fontAlgn="base" hangingPunct="0">
              <a:spcBef>
                <a:spcPct val="0"/>
              </a:spcBef>
              <a:spcAft>
                <a:spcPct val="0"/>
              </a:spcAft>
              <a:defRPr sz="1200" b="1">
                <a:solidFill>
                  <a:schemeClr val="tx1"/>
                </a:solidFill>
                <a:latin typeface="Calibri" pitchFamily="34" charset="0"/>
              </a:defRPr>
            </a:lvl6pPr>
            <a:lvl7pPr marL="2971800" indent="-228600" eaLnBrk="0" fontAlgn="base" hangingPunct="0">
              <a:spcBef>
                <a:spcPct val="0"/>
              </a:spcBef>
              <a:spcAft>
                <a:spcPct val="0"/>
              </a:spcAft>
              <a:defRPr sz="1200" b="1">
                <a:solidFill>
                  <a:schemeClr val="tx1"/>
                </a:solidFill>
                <a:latin typeface="Calibri" pitchFamily="34" charset="0"/>
              </a:defRPr>
            </a:lvl7pPr>
            <a:lvl8pPr marL="3429000" indent="-228600" eaLnBrk="0" fontAlgn="base" hangingPunct="0">
              <a:spcBef>
                <a:spcPct val="0"/>
              </a:spcBef>
              <a:spcAft>
                <a:spcPct val="0"/>
              </a:spcAft>
              <a:defRPr sz="1200" b="1">
                <a:solidFill>
                  <a:schemeClr val="tx1"/>
                </a:solidFill>
                <a:latin typeface="Calibri" pitchFamily="34" charset="0"/>
              </a:defRPr>
            </a:lvl8pPr>
            <a:lvl9pPr marL="3886200" indent="-228600" eaLnBrk="0" fontAlgn="base" hangingPunct="0">
              <a:spcBef>
                <a:spcPct val="0"/>
              </a:spcBef>
              <a:spcAft>
                <a:spcPct val="0"/>
              </a:spcAft>
              <a:defRPr sz="1200" b="1">
                <a:solidFill>
                  <a:schemeClr val="tx1"/>
                </a:solidFill>
                <a:latin typeface="Calibri" pitchFamily="34" charset="0"/>
              </a:defRPr>
            </a:lvl9pPr>
          </a:lstStyle>
          <a:p>
            <a:r>
              <a:rPr lang="en-US" sz="1400" smtClean="0">
                <a:solidFill>
                  <a:schemeClr val="bg1"/>
                </a:solidFill>
              </a:rPr>
              <a:t>Page </a:t>
            </a:r>
            <a:fld id="{509EB7E3-F72B-477A-9437-C972BEA747F7}" type="slidenum">
              <a:rPr lang="en-US" sz="1400" smtClean="0">
                <a:solidFill>
                  <a:schemeClr val="bg1"/>
                </a:solidFill>
              </a:rPr>
              <a:pPr/>
              <a:t>32</a:t>
            </a:fld>
            <a:endParaRPr lang="en-US" sz="1400" smtClean="0">
              <a:solidFill>
                <a:schemeClr val="bg1"/>
              </a:solidFill>
            </a:endParaRPr>
          </a:p>
        </p:txBody>
      </p:sp>
      <p:sp>
        <p:nvSpPr>
          <p:cNvPr id="459780" name="Title 1"/>
          <p:cNvSpPr>
            <a:spLocks/>
          </p:cNvSpPr>
          <p:nvPr/>
        </p:nvSpPr>
        <p:spPr bwMode="auto">
          <a:xfrm>
            <a:off x="381000" y="685800"/>
            <a:ext cx="13716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eaLnBrk="1" hangingPunct="1"/>
            <a:endParaRPr lang="en-US" sz="3200" dirty="0">
              <a:solidFill>
                <a:srgbClr val="B3131D"/>
              </a:solidFill>
              <a:latin typeface="Garamond"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179512"/>
            <a:ext cx="7391400" cy="5150712"/>
          </a:xfrm>
          <a:prstGeom prst="rect">
            <a:avLst/>
          </a:prstGeom>
        </p:spPr>
      </p:pic>
    </p:spTree>
    <p:extLst>
      <p:ext uri="{BB962C8B-B14F-4D97-AF65-F5344CB8AC3E}">
        <p14:creationId xmlns:p14="http://schemas.microsoft.com/office/powerpoint/2010/main" val="1552721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ChangeArrowheads="1"/>
          </p:cNvSpPr>
          <p:nvPr/>
        </p:nvSpPr>
        <p:spPr bwMode="auto">
          <a:xfrm>
            <a:off x="1761066" y="1752600"/>
            <a:ext cx="55626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4800" dirty="0" smtClean="0">
                <a:solidFill>
                  <a:srgbClr val="0B2E82"/>
                </a:solidFill>
              </a:rPr>
              <a:t>Financial Reporting Line</a:t>
            </a:r>
            <a:endParaRPr lang="en-US" sz="4800" dirty="0">
              <a:solidFill>
                <a:srgbClr val="0B2E82"/>
              </a:solidFill>
            </a:endParaRPr>
          </a:p>
        </p:txBody>
      </p:sp>
    </p:spTree>
    <p:extLst>
      <p:ext uri="{BB962C8B-B14F-4D97-AF65-F5344CB8AC3E}">
        <p14:creationId xmlns:p14="http://schemas.microsoft.com/office/powerpoint/2010/main" val="4243865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6705600" cy="609600"/>
          </a:xfrm>
        </p:spPr>
        <p:txBody>
          <a:bodyPr>
            <a:normAutofit/>
          </a:bodyPr>
          <a:lstStyle/>
          <a:p>
            <a:pPr algn="l"/>
            <a:r>
              <a:rPr lang="en-GB" sz="3200" b="1" dirty="0" smtClean="0">
                <a:solidFill>
                  <a:srgbClr val="800000"/>
                </a:solidFill>
                <a:latin typeface="Arial"/>
                <a:cs typeface="Arial"/>
              </a:rPr>
              <a:t>Topics</a:t>
            </a:r>
            <a:endParaRPr lang="en-GB" sz="3200" b="1" dirty="0">
              <a:solidFill>
                <a:srgbClr val="800000"/>
              </a:solidFill>
              <a:latin typeface="Arial"/>
              <a:cs typeface="Arial"/>
            </a:endParaRPr>
          </a:p>
        </p:txBody>
      </p:sp>
      <p:sp>
        <p:nvSpPr>
          <p:cNvPr id="3" name="Content Placeholder 2"/>
          <p:cNvSpPr>
            <a:spLocks noGrp="1"/>
          </p:cNvSpPr>
          <p:nvPr>
            <p:ph idx="1"/>
          </p:nvPr>
        </p:nvSpPr>
        <p:spPr/>
        <p:txBody>
          <a:bodyPr/>
          <a:lstStyle/>
          <a:p>
            <a:r>
              <a:rPr lang="en-GB" sz="1600" dirty="0" smtClean="0"/>
              <a:t>FRL– Introduction</a:t>
            </a:r>
          </a:p>
          <a:p>
            <a:r>
              <a:rPr lang="en-GB" sz="1600" dirty="0" smtClean="0"/>
              <a:t>FRL Screen Functionality</a:t>
            </a:r>
          </a:p>
          <a:p>
            <a:r>
              <a:rPr lang="en-GB" sz="1600" dirty="0" smtClean="0"/>
              <a:t>Components of FRL Screen</a:t>
            </a:r>
          </a:p>
          <a:p>
            <a:pPr marL="0" indent="0">
              <a:buNone/>
            </a:pPr>
            <a:r>
              <a:rPr lang="en-GB" sz="1600" dirty="0" smtClean="0"/>
              <a:t>         - FRL Lines</a:t>
            </a:r>
          </a:p>
          <a:p>
            <a:pPr marL="0" indent="0">
              <a:buNone/>
            </a:pPr>
            <a:r>
              <a:rPr lang="en-GB" sz="1600" dirty="0"/>
              <a:t> </a:t>
            </a:r>
            <a:r>
              <a:rPr lang="en-GB" sz="1600" dirty="0" smtClean="0"/>
              <a:t>        - FRL Attributes</a:t>
            </a:r>
          </a:p>
          <a:p>
            <a:pPr marL="0" indent="0">
              <a:buNone/>
            </a:pPr>
            <a:r>
              <a:rPr lang="en-GB" sz="1600" dirty="0"/>
              <a:t> </a:t>
            </a:r>
            <a:r>
              <a:rPr lang="en-GB" sz="1600" dirty="0" smtClean="0"/>
              <a:t>        - Balance Type</a:t>
            </a:r>
          </a:p>
          <a:p>
            <a:pPr marL="0" indent="0">
              <a:buNone/>
            </a:pPr>
            <a:r>
              <a:rPr lang="en-GB" sz="1600" dirty="0"/>
              <a:t> </a:t>
            </a:r>
            <a:r>
              <a:rPr lang="en-GB" sz="1600" dirty="0" smtClean="0"/>
              <a:t>        - FRL calculation</a:t>
            </a:r>
          </a:p>
          <a:p>
            <a:r>
              <a:rPr lang="en-GB" sz="1600" dirty="0" smtClean="0"/>
              <a:t>FRL Attributes Screen</a:t>
            </a:r>
          </a:p>
          <a:p>
            <a:r>
              <a:rPr lang="en-GB" sz="1600" dirty="0" smtClean="0"/>
              <a:t>FRL Memo Mappings</a:t>
            </a:r>
          </a:p>
          <a:p>
            <a:endParaRPr lang="en-GB" sz="2400" dirty="0" smtClean="0"/>
          </a:p>
          <a:p>
            <a:endParaRPr lang="en-GB" sz="2400" dirty="0" smtClean="0"/>
          </a:p>
          <a:p>
            <a:endParaRPr lang="en-GB" sz="2800" dirty="0" smtClean="0"/>
          </a:p>
          <a:p>
            <a:endParaRPr lang="en-GB" sz="2800" dirty="0" smtClean="0"/>
          </a:p>
          <a:p>
            <a:endParaRPr lang="en-GB" sz="2800" dirty="0" smtClean="0"/>
          </a:p>
          <a:p>
            <a:endParaRPr lang="en-GB" dirty="0" smtClean="0"/>
          </a:p>
          <a:p>
            <a:pPr marL="0" indent="0">
              <a:buNone/>
            </a:pPr>
            <a:endParaRPr lang="en-GB"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sp>
        <p:nvSpPr>
          <p:cNvPr id="5" name="Rectangle 4"/>
          <p:cNvSpPr/>
          <p:nvPr/>
        </p:nvSpPr>
        <p:spPr>
          <a:xfrm>
            <a:off x="1638300"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FRL Family</a:t>
            </a:r>
          </a:p>
        </p:txBody>
      </p:sp>
    </p:spTree>
    <p:extLst>
      <p:ext uri="{BB962C8B-B14F-4D97-AF65-F5344CB8AC3E}">
        <p14:creationId xmlns:p14="http://schemas.microsoft.com/office/powerpoint/2010/main" val="3187770148"/>
      </p:ext>
    </p:extLst>
  </p:cSld>
  <p:clrMapOvr>
    <a:masterClrMapping/>
  </p:clrMapOvr>
  <p:transition spd="slow">
    <p:strips/>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609600"/>
          </a:xfrm>
        </p:spPr>
        <p:txBody>
          <a:bodyPr>
            <a:noAutofit/>
          </a:bodyPr>
          <a:lstStyle/>
          <a:p>
            <a:r>
              <a:rPr lang="en-GB" sz="2400" b="1" dirty="0" smtClean="0">
                <a:solidFill>
                  <a:srgbClr val="800000"/>
                </a:solidFill>
                <a:latin typeface="Arial"/>
                <a:cs typeface="Arial"/>
              </a:rPr>
              <a:t>FRL– </a:t>
            </a:r>
            <a:r>
              <a:rPr lang="en-GB" sz="2400" b="1" dirty="0">
                <a:solidFill>
                  <a:srgbClr val="800000"/>
                </a:solidFill>
                <a:latin typeface="Arial"/>
                <a:cs typeface="Arial"/>
              </a:rPr>
              <a:t>Introduction</a:t>
            </a:r>
          </a:p>
        </p:txBody>
      </p:sp>
      <p:sp>
        <p:nvSpPr>
          <p:cNvPr id="3" name="Content Placeholder 2"/>
          <p:cNvSpPr>
            <a:spLocks noGrp="1"/>
          </p:cNvSpPr>
          <p:nvPr>
            <p:ph idx="1"/>
          </p:nvPr>
        </p:nvSpPr>
        <p:spPr/>
        <p:txBody>
          <a:bodyPr/>
          <a:lstStyle/>
          <a:p>
            <a:r>
              <a:rPr lang="en-US" sz="1600" dirty="0"/>
              <a:t>FRL </a:t>
            </a:r>
            <a:r>
              <a:rPr lang="en-US" sz="1600" dirty="0" smtClean="0"/>
              <a:t>stands for Financial Reporting Lines. FRL are </a:t>
            </a:r>
            <a:r>
              <a:rPr lang="en-US" sz="1600" dirty="0"/>
              <a:t>defined for financial reporting </a:t>
            </a:r>
            <a:r>
              <a:rPr lang="en-US" sz="1600" dirty="0" smtClean="0"/>
              <a:t>purpose </a:t>
            </a:r>
            <a:r>
              <a:rPr lang="en-US" sz="1600" dirty="0"/>
              <a:t>based on IAS (International accounting standard) or IFRS (International financial reporting standard). </a:t>
            </a:r>
            <a:endParaRPr lang="en-US" sz="1600" dirty="0" smtClean="0"/>
          </a:p>
          <a:p>
            <a:pPr marL="0" indent="0">
              <a:buNone/>
            </a:pPr>
            <a:endParaRPr lang="en-US" sz="1600" dirty="0" smtClean="0"/>
          </a:p>
          <a:p>
            <a:r>
              <a:rPr lang="en-US" sz="1600" dirty="0" smtClean="0"/>
              <a:t>FRL </a:t>
            </a:r>
            <a:r>
              <a:rPr lang="en-US" sz="1600" dirty="0"/>
              <a:t>line is used to define GL hierarchy for financial reporting where GL mapping is one to one or one to </a:t>
            </a:r>
            <a:r>
              <a:rPr lang="en-US" sz="1600" dirty="0" smtClean="0"/>
              <a:t>many.</a:t>
            </a:r>
            <a:endParaRPr lang="en-GB" sz="1600" dirty="0" smtClean="0"/>
          </a:p>
          <a:p>
            <a:pPr marL="0" indent="0">
              <a:buNone/>
            </a:pPr>
            <a:endParaRPr lang="en-GB" sz="2400" dirty="0" smtClean="0"/>
          </a:p>
          <a:p>
            <a:endParaRPr lang="en-GB" sz="2800" dirty="0" smtClean="0"/>
          </a:p>
          <a:p>
            <a:endParaRPr lang="en-GB" sz="2800" dirty="0" smtClean="0"/>
          </a:p>
          <a:p>
            <a:endParaRPr lang="en-GB" sz="2800" dirty="0" smtClean="0"/>
          </a:p>
          <a:p>
            <a:endParaRPr lang="en-GB" dirty="0" smtClean="0"/>
          </a:p>
          <a:p>
            <a:pPr marL="0" indent="0">
              <a:buNone/>
            </a:pPr>
            <a:endParaRPr lang="en-GB"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sp>
        <p:nvSpPr>
          <p:cNvPr id="5" name="Rectangle 4"/>
          <p:cNvSpPr/>
          <p:nvPr/>
        </p:nvSpPr>
        <p:spPr>
          <a:xfrm>
            <a:off x="1638300"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FRL Family</a:t>
            </a:r>
          </a:p>
        </p:txBody>
      </p:sp>
    </p:spTree>
    <p:extLst>
      <p:ext uri="{BB962C8B-B14F-4D97-AF65-F5344CB8AC3E}">
        <p14:creationId xmlns:p14="http://schemas.microsoft.com/office/powerpoint/2010/main" val="3263539954"/>
      </p:ext>
    </p:extLst>
  </p:cSld>
  <p:clrMapOvr>
    <a:masterClrMapping/>
  </p:clrMapOvr>
  <p:transition spd="slow">
    <p:strips/>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609600"/>
          </a:xfrm>
        </p:spPr>
        <p:txBody>
          <a:bodyPr>
            <a:noAutofit/>
          </a:bodyPr>
          <a:lstStyle/>
          <a:p>
            <a:r>
              <a:rPr lang="en-GB" sz="2400" b="1" dirty="0" smtClean="0">
                <a:solidFill>
                  <a:srgbClr val="800000"/>
                </a:solidFill>
                <a:latin typeface="Arial"/>
                <a:cs typeface="Arial"/>
              </a:rPr>
              <a:t>FRL Screen Functionality</a:t>
            </a:r>
            <a:endParaRPr lang="en-GB" sz="2400" b="1" dirty="0">
              <a:solidFill>
                <a:srgbClr val="800000"/>
              </a:solidFill>
              <a:latin typeface="Arial"/>
              <a:cs typeface="Arial"/>
            </a:endParaRPr>
          </a:p>
        </p:txBody>
      </p:sp>
      <p:sp>
        <p:nvSpPr>
          <p:cNvPr id="3" name="Content Placeholder 2"/>
          <p:cNvSpPr>
            <a:spLocks noGrp="1"/>
          </p:cNvSpPr>
          <p:nvPr>
            <p:ph idx="1"/>
          </p:nvPr>
        </p:nvSpPr>
        <p:spPr/>
        <p:txBody>
          <a:bodyPr/>
          <a:lstStyle/>
          <a:p>
            <a:r>
              <a:rPr lang="en-GB" sz="1600" dirty="0"/>
              <a:t>Addition of new FRL Line</a:t>
            </a:r>
          </a:p>
          <a:p>
            <a:r>
              <a:rPr lang="en-GB" sz="1600" dirty="0" smtClean="0"/>
              <a:t>Viewing existing FRL Line</a:t>
            </a:r>
          </a:p>
          <a:p>
            <a:r>
              <a:rPr lang="en-GB" sz="1600" dirty="0" smtClean="0"/>
              <a:t>Modification of updated fields of existing FRL Line</a:t>
            </a:r>
          </a:p>
          <a:p>
            <a:pPr marL="0" indent="0">
              <a:buNone/>
            </a:pPr>
            <a:endParaRPr lang="en-GB" sz="1600" dirty="0"/>
          </a:p>
          <a:p>
            <a:pPr marL="0" indent="0">
              <a:buNone/>
            </a:pPr>
            <a:r>
              <a:rPr lang="en-GB" sz="1600" b="1" dirty="0" smtClean="0"/>
              <a:t>Operations allowed in </a:t>
            </a:r>
            <a:r>
              <a:rPr lang="en-GB" sz="1600" b="1" dirty="0" err="1" smtClean="0"/>
              <a:t>FRL</a:t>
            </a:r>
            <a:r>
              <a:rPr lang="en-GB" sz="1600" b="1" dirty="0" smtClean="0"/>
              <a:t> </a:t>
            </a:r>
            <a:r>
              <a:rPr lang="en-GB" sz="1600" b="1" dirty="0" smtClean="0"/>
              <a:t>Screen</a:t>
            </a:r>
            <a:endParaRPr lang="en-GB" sz="1600" b="1" dirty="0" smtClean="0"/>
          </a:p>
          <a:p>
            <a:pPr marL="0" indent="0">
              <a:buNone/>
            </a:pPr>
            <a:r>
              <a:rPr lang="en-GB" sz="1600" dirty="0" smtClean="0"/>
              <a:t>Add,  Clear, Query,  Modify, Delete, Authorise and Validate.</a:t>
            </a:r>
          </a:p>
          <a:p>
            <a:endParaRPr lang="en-GB" sz="2800" dirty="0" smtClean="0"/>
          </a:p>
          <a:p>
            <a:endParaRPr lang="en-GB" sz="2800" dirty="0" smtClean="0"/>
          </a:p>
          <a:p>
            <a:endParaRPr lang="en-GB" dirty="0" smtClean="0"/>
          </a:p>
          <a:p>
            <a:pPr marL="0" indent="0">
              <a:buNone/>
            </a:pPr>
            <a:endParaRPr lang="en-GB"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sp>
        <p:nvSpPr>
          <p:cNvPr id="5" name="Rectangle 4"/>
          <p:cNvSpPr/>
          <p:nvPr/>
        </p:nvSpPr>
        <p:spPr>
          <a:xfrm>
            <a:off x="1638300"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FRL Family</a:t>
            </a:r>
          </a:p>
        </p:txBody>
      </p:sp>
    </p:spTree>
    <p:extLst>
      <p:ext uri="{BB962C8B-B14F-4D97-AF65-F5344CB8AC3E}">
        <p14:creationId xmlns:p14="http://schemas.microsoft.com/office/powerpoint/2010/main" val="3296955533"/>
      </p:ext>
    </p:extLst>
  </p:cSld>
  <p:clrMapOvr>
    <a:masterClrMapping/>
  </p:clrMapOvr>
  <p:transition spd="slow">
    <p:strips/>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609600"/>
          </a:xfrm>
        </p:spPr>
        <p:txBody>
          <a:bodyPr>
            <a:noAutofit/>
          </a:bodyPr>
          <a:lstStyle/>
          <a:p>
            <a:r>
              <a:rPr lang="en-GB" sz="2400" b="1" dirty="0" smtClean="0">
                <a:solidFill>
                  <a:srgbClr val="800000"/>
                </a:solidFill>
                <a:latin typeface="Arial"/>
                <a:cs typeface="Arial"/>
              </a:rPr>
              <a:t>Components of FRL Screen</a:t>
            </a:r>
            <a:endParaRPr lang="en-GB" sz="2400" b="1" dirty="0">
              <a:solidFill>
                <a:srgbClr val="800000"/>
              </a:solidFill>
              <a:latin typeface="Arial"/>
              <a:cs typeface="Arial"/>
            </a:endParaRPr>
          </a:p>
        </p:txBody>
      </p:sp>
      <p:sp>
        <p:nvSpPr>
          <p:cNvPr id="3" name="Content Placeholder 2"/>
          <p:cNvSpPr>
            <a:spLocks noGrp="1"/>
          </p:cNvSpPr>
          <p:nvPr>
            <p:ph idx="1"/>
          </p:nvPr>
        </p:nvSpPr>
        <p:spPr/>
        <p:txBody>
          <a:bodyPr>
            <a:normAutofit fontScale="85000" lnSpcReduction="20000"/>
          </a:bodyPr>
          <a:lstStyle/>
          <a:p>
            <a:pPr marL="0" indent="0">
              <a:buNone/>
            </a:pPr>
            <a:r>
              <a:rPr lang="en-GB" sz="2200" b="1" dirty="0" smtClean="0"/>
              <a:t>FRL lines </a:t>
            </a:r>
            <a:r>
              <a:rPr lang="en-GB" sz="2200" b="1" dirty="0" smtClean="0"/>
              <a:t>Section</a:t>
            </a:r>
            <a:endParaRPr lang="en-GB" sz="2200" b="1" dirty="0" smtClean="0"/>
          </a:p>
          <a:p>
            <a:pPr marL="0" indent="0">
              <a:buNone/>
            </a:pPr>
            <a:r>
              <a:rPr lang="en-GB" sz="1900" dirty="0" smtClean="0"/>
              <a:t>The section includes basic fields to define a FRL .</a:t>
            </a:r>
          </a:p>
          <a:p>
            <a:pPr marL="0" indent="0">
              <a:buNone/>
            </a:pPr>
            <a:endParaRPr lang="en-GB" sz="1800" dirty="0" smtClean="0"/>
          </a:p>
          <a:p>
            <a:pPr marL="0" indent="0">
              <a:buNone/>
            </a:pPr>
            <a:endParaRPr lang="en-GB" sz="1800" b="1" dirty="0" smtClean="0"/>
          </a:p>
          <a:p>
            <a:endParaRPr lang="en-GB" sz="2800" dirty="0" smtClean="0"/>
          </a:p>
          <a:p>
            <a:endParaRPr lang="en-GB" dirty="0" smtClean="0"/>
          </a:p>
          <a:p>
            <a:pPr marL="0" indent="0">
              <a:buNone/>
            </a:pPr>
            <a:endParaRPr lang="en-GB" dirty="0" smtClean="0"/>
          </a:p>
          <a:p>
            <a:pPr marL="0" indent="0">
              <a:buNone/>
            </a:pPr>
            <a:endParaRPr lang="en-GB" dirty="0"/>
          </a:p>
          <a:p>
            <a:pPr marL="0" indent="0">
              <a:buNone/>
            </a:pPr>
            <a:endParaRPr lang="en-GB" sz="1800" b="1" dirty="0" smtClean="0"/>
          </a:p>
          <a:p>
            <a:pPr marL="0" indent="0">
              <a:buNone/>
            </a:pPr>
            <a:endParaRPr lang="en-GB" sz="1800" b="1" dirty="0"/>
          </a:p>
          <a:p>
            <a:pPr marL="0" indent="0">
              <a:buNone/>
            </a:pPr>
            <a:r>
              <a:rPr lang="en-GB" sz="1900" b="1" dirty="0" smtClean="0"/>
              <a:t>Definition of Vital fields in FRL Lines </a:t>
            </a:r>
            <a:r>
              <a:rPr lang="en-GB" sz="1900" b="1" dirty="0" smtClean="0"/>
              <a:t>section</a:t>
            </a:r>
            <a:endParaRPr lang="en-GB" sz="1900" b="1" dirty="0" smtClean="0"/>
          </a:p>
          <a:p>
            <a:pPr marL="0" indent="0">
              <a:buNone/>
            </a:pPr>
            <a:r>
              <a:rPr lang="en-GB" sz="1900" b="1" dirty="0" smtClean="0"/>
              <a:t>- FRL Line : </a:t>
            </a:r>
            <a:r>
              <a:rPr lang="en-GB" sz="1900" dirty="0" smtClean="0"/>
              <a:t>This field holds value for FRL line with a limit on length of 8 characters. The FRL line should have valid data in balance Type Section . The valid data should be maintained in Calculations Section based on the Source type of FRL line. The Inactive/deleted FRL Line should have Inactive/Deleted corresponding records in Balance Type and Calculation Section.</a:t>
            </a:r>
            <a:endParaRPr lang="en-GB" sz="1900" b="1"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812" y="2438400"/>
            <a:ext cx="76962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638300"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FRL Family</a:t>
            </a:r>
          </a:p>
        </p:txBody>
      </p:sp>
    </p:spTree>
    <p:extLst>
      <p:ext uri="{BB962C8B-B14F-4D97-AF65-F5344CB8AC3E}">
        <p14:creationId xmlns:p14="http://schemas.microsoft.com/office/powerpoint/2010/main" val="1625759252"/>
      </p:ext>
    </p:extLst>
  </p:cSld>
  <p:clrMapOvr>
    <a:masterClrMapping/>
  </p:clrMapOvr>
  <p:transition spd="slow">
    <p:strips/>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983163"/>
          </a:xfrm>
        </p:spPr>
        <p:txBody>
          <a:bodyPr>
            <a:normAutofit fontScale="92500" lnSpcReduction="20000"/>
          </a:bodyPr>
          <a:lstStyle/>
          <a:p>
            <a:pPr marL="0" indent="0">
              <a:buNone/>
            </a:pPr>
            <a:r>
              <a:rPr lang="en-GB" sz="2100" b="1" dirty="0"/>
              <a:t>FRL lines </a:t>
            </a:r>
            <a:r>
              <a:rPr lang="en-GB" sz="2100" b="1" dirty="0" smtClean="0"/>
              <a:t>Section .. .Contd </a:t>
            </a:r>
          </a:p>
          <a:p>
            <a:pPr>
              <a:buFontTx/>
              <a:buChar char="-"/>
            </a:pPr>
            <a:r>
              <a:rPr lang="en-GB" sz="1600" b="1" dirty="0" smtClean="0"/>
              <a:t>Description : </a:t>
            </a:r>
            <a:r>
              <a:rPr lang="en-GB" sz="1600" dirty="0" smtClean="0"/>
              <a:t>FRL line Description</a:t>
            </a:r>
          </a:p>
          <a:p>
            <a:pPr>
              <a:buFontTx/>
              <a:buChar char="-"/>
            </a:pPr>
            <a:r>
              <a:rPr lang="en-GB" sz="1600" b="1" dirty="0" smtClean="0"/>
              <a:t>Source Type: </a:t>
            </a:r>
            <a:r>
              <a:rPr lang="en-GB" sz="1600" dirty="0" smtClean="0"/>
              <a:t> related to the Calculation Section. </a:t>
            </a:r>
          </a:p>
          <a:p>
            <a:pPr>
              <a:buFontTx/>
              <a:buChar char="-"/>
            </a:pPr>
            <a:r>
              <a:rPr lang="en-GB" sz="1600" b="1" dirty="0" smtClean="0"/>
              <a:t>FRL Type : </a:t>
            </a:r>
            <a:r>
              <a:rPr lang="en-GB" sz="1600" dirty="0" smtClean="0"/>
              <a:t> This defines category of the FRL to which it belongs. This is a NT Field. There are 9 distinct categories as Asset (10), Liability (20), Shareholder Equity (30), Income(50), Expenses (60), Contingent(80), Headcount (90),  Memo B/S (91), Memo  P &amp; L(92)</a:t>
            </a:r>
          </a:p>
          <a:p>
            <a:pPr>
              <a:buFontTx/>
              <a:buChar char="-"/>
            </a:pPr>
            <a:endParaRPr lang="en-GB" sz="1600" dirty="0" smtClean="0"/>
          </a:p>
          <a:p>
            <a:pPr marL="0" indent="0">
              <a:lnSpc>
                <a:spcPct val="80000"/>
              </a:lnSpc>
              <a:buNone/>
            </a:pPr>
            <a:r>
              <a:rPr lang="en-GB" sz="2000" b="1" dirty="0"/>
              <a:t>FRL Attributes </a:t>
            </a:r>
            <a:r>
              <a:rPr lang="en-GB" sz="2000" b="1" dirty="0" smtClean="0"/>
              <a:t>Section</a:t>
            </a:r>
            <a:endParaRPr lang="en-GB" sz="2000" b="1" dirty="0" smtClean="0"/>
          </a:p>
          <a:p>
            <a:pPr>
              <a:lnSpc>
                <a:spcPct val="80000"/>
              </a:lnSpc>
              <a:buFontTx/>
              <a:buChar char="-"/>
            </a:pPr>
            <a:r>
              <a:rPr lang="en-GB" sz="1600" dirty="0" smtClean="0"/>
              <a:t>This </a:t>
            </a:r>
            <a:r>
              <a:rPr lang="en-GB" sz="1600" dirty="0"/>
              <a:t>section defines the FRL Attributes for a FRL line. The Attributes are used for categorizing/creating groups within FRL lines within each FRL type.  </a:t>
            </a:r>
          </a:p>
          <a:p>
            <a:pPr>
              <a:lnSpc>
                <a:spcPct val="80000"/>
              </a:lnSpc>
              <a:buFontTx/>
              <a:buChar char="-"/>
            </a:pPr>
            <a:r>
              <a:rPr lang="en-GB" sz="1600" dirty="0" smtClean="0"/>
              <a:t>There are 30 attribute levels starting from level 1 to Level 30. The user can define number of attributes under each level to cover all the FRL Lines.</a:t>
            </a:r>
          </a:p>
          <a:p>
            <a:pPr>
              <a:lnSpc>
                <a:spcPct val="80000"/>
              </a:lnSpc>
              <a:buFontTx/>
              <a:buChar char="-"/>
            </a:pPr>
            <a:r>
              <a:rPr lang="en-GB" sz="1600" dirty="0" smtClean="0"/>
              <a:t>A new FRL attribute should be created before assigning it to an FRL line in FRL Attribute screen.</a:t>
            </a:r>
          </a:p>
          <a:p>
            <a:pPr marL="0" indent="0">
              <a:lnSpc>
                <a:spcPct val="80000"/>
              </a:lnSpc>
              <a:buNone/>
            </a:pPr>
            <a:endParaRPr lang="en-GB" sz="1600" dirty="0"/>
          </a:p>
          <a:p>
            <a:pPr marL="0" indent="0">
              <a:lnSpc>
                <a:spcPct val="80000"/>
              </a:lnSpc>
              <a:buNone/>
            </a:pPr>
            <a:endParaRPr lang="en-GB" sz="1600" dirty="0" smtClean="0"/>
          </a:p>
          <a:p>
            <a:pPr marL="0" indent="0">
              <a:lnSpc>
                <a:spcPct val="80000"/>
              </a:lnSpc>
              <a:buNone/>
            </a:pPr>
            <a:endParaRPr lang="en-GB" sz="1600" dirty="0"/>
          </a:p>
          <a:p>
            <a:pPr marL="0" indent="0">
              <a:lnSpc>
                <a:spcPct val="80000"/>
              </a:lnSpc>
              <a:buNone/>
            </a:pPr>
            <a:endParaRPr lang="en-GB" sz="1600" dirty="0" smtClean="0"/>
          </a:p>
          <a:p>
            <a:pPr marL="0" indent="0">
              <a:lnSpc>
                <a:spcPct val="80000"/>
              </a:lnSpc>
              <a:buNone/>
            </a:pPr>
            <a:endParaRPr lang="en-GB" sz="1600" dirty="0" smtClean="0"/>
          </a:p>
          <a:p>
            <a:pPr marL="0" indent="0">
              <a:lnSpc>
                <a:spcPct val="80000"/>
              </a:lnSpc>
              <a:buNone/>
            </a:pPr>
            <a:endParaRPr lang="en-GB" sz="1600" b="1" dirty="0"/>
          </a:p>
          <a:p>
            <a:pPr marL="0" indent="0">
              <a:lnSpc>
                <a:spcPct val="80000"/>
              </a:lnSpc>
              <a:buNone/>
            </a:pPr>
            <a:endParaRPr lang="en-GB" sz="2000" b="1" dirty="0"/>
          </a:p>
          <a:p>
            <a:pPr marL="0" indent="0">
              <a:lnSpc>
                <a:spcPct val="80000"/>
              </a:lnSpc>
              <a:buNone/>
            </a:pPr>
            <a:endParaRPr lang="en-GB" sz="1500" dirty="0"/>
          </a:p>
          <a:p>
            <a:pPr marL="0" indent="0">
              <a:buNone/>
            </a:pPr>
            <a:endParaRPr lang="en-GB" sz="1500" b="1" dirty="0" smtClean="0"/>
          </a:p>
          <a:p>
            <a:pPr marL="0" indent="0">
              <a:buNone/>
            </a:pPr>
            <a:r>
              <a:rPr lang="en-GB" sz="1500" b="1" dirty="0" smtClean="0"/>
              <a:t>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307" y="4114800"/>
            <a:ext cx="7543801" cy="187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638300"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FRL Family</a:t>
            </a:r>
          </a:p>
        </p:txBody>
      </p:sp>
    </p:spTree>
    <p:extLst>
      <p:ext uri="{BB962C8B-B14F-4D97-AF65-F5344CB8AC3E}">
        <p14:creationId xmlns:p14="http://schemas.microsoft.com/office/powerpoint/2010/main" val="2024502666"/>
      </p:ext>
    </p:extLst>
  </p:cSld>
  <p:clrMapOvr>
    <a:masterClrMapping/>
  </p:clrMapOvr>
  <p:transition spd="slow">
    <p:strips/>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876800"/>
          </a:xfrm>
        </p:spPr>
        <p:txBody>
          <a:bodyPr>
            <a:normAutofit fontScale="77500" lnSpcReduction="20000"/>
          </a:bodyPr>
          <a:lstStyle/>
          <a:p>
            <a:pPr marL="0" indent="0">
              <a:buNone/>
            </a:pPr>
            <a:r>
              <a:rPr lang="en-GB" sz="2300" b="1" dirty="0" smtClean="0"/>
              <a:t>Balance Type </a:t>
            </a:r>
            <a:r>
              <a:rPr lang="en-GB" sz="2300" b="1" dirty="0" smtClean="0"/>
              <a:t>Section</a:t>
            </a:r>
            <a:endParaRPr lang="en-GB" sz="2300" b="1" dirty="0" smtClean="0"/>
          </a:p>
          <a:p>
            <a:pPr marL="0" indent="0">
              <a:buNone/>
            </a:pPr>
            <a:r>
              <a:rPr lang="en-GB" sz="1900" dirty="0" smtClean="0"/>
              <a:t>This section is to define Balance Type for every FRL Line. </a:t>
            </a:r>
          </a:p>
          <a:p>
            <a:pPr marL="0" indent="0">
              <a:buNone/>
            </a:pPr>
            <a:endParaRPr lang="en-GB" sz="1600" dirty="0"/>
          </a:p>
          <a:p>
            <a:pPr marL="0" indent="0">
              <a:buNone/>
            </a:pPr>
            <a:endParaRPr lang="en-GB" sz="1600" dirty="0" smtClean="0"/>
          </a:p>
          <a:p>
            <a:pPr marL="0" indent="0">
              <a:buNone/>
            </a:pPr>
            <a:endParaRPr lang="en-GB" sz="1600" dirty="0" smtClean="0"/>
          </a:p>
          <a:p>
            <a:pPr marL="0" indent="0">
              <a:buNone/>
            </a:pPr>
            <a:endParaRPr lang="en-GB" sz="1600" dirty="0"/>
          </a:p>
          <a:p>
            <a:pPr marL="0" indent="0">
              <a:buNone/>
            </a:pPr>
            <a:endParaRPr lang="en-GB" sz="1600" dirty="0" smtClean="0"/>
          </a:p>
          <a:p>
            <a:pPr marL="0" indent="0">
              <a:buNone/>
            </a:pPr>
            <a:endParaRPr lang="en-GB" sz="1600" dirty="0"/>
          </a:p>
          <a:p>
            <a:pPr marL="0" indent="0">
              <a:buNone/>
            </a:pPr>
            <a:endParaRPr lang="en-GB" sz="1600" dirty="0" smtClean="0"/>
          </a:p>
          <a:p>
            <a:pPr marL="0" indent="0">
              <a:buNone/>
            </a:pPr>
            <a:r>
              <a:rPr lang="en-GB" sz="1900" dirty="0" smtClean="0"/>
              <a:t>The fields to be defined in the Balance Type section are below</a:t>
            </a:r>
            <a:r>
              <a:rPr lang="en-GB" sz="1900" dirty="0" smtClean="0"/>
              <a:t>:</a:t>
            </a:r>
          </a:p>
          <a:p>
            <a:pPr marL="0" indent="0">
              <a:buNone/>
            </a:pPr>
            <a:endParaRPr lang="en-GB" sz="1900" dirty="0" smtClean="0"/>
          </a:p>
          <a:p>
            <a:pPr marL="0" indent="0">
              <a:buNone/>
            </a:pPr>
            <a:r>
              <a:rPr lang="en-GB" sz="1900" b="1" dirty="0" smtClean="0"/>
              <a:t>Balance Type</a:t>
            </a:r>
            <a:endParaRPr lang="en-GB" sz="1900" b="1" dirty="0"/>
          </a:p>
          <a:p>
            <a:pPr marL="0" indent="0">
              <a:buNone/>
            </a:pPr>
            <a:r>
              <a:rPr lang="en-GB" sz="1900" dirty="0" smtClean="0"/>
              <a:t>The following are the few listed Balance Types:</a:t>
            </a:r>
          </a:p>
          <a:p>
            <a:pPr>
              <a:buFontTx/>
              <a:buChar char="-"/>
            </a:pPr>
            <a:r>
              <a:rPr lang="en-GB" sz="1900" dirty="0" smtClean="0"/>
              <a:t>EOP (1) – End of Period Balance</a:t>
            </a:r>
          </a:p>
          <a:p>
            <a:pPr>
              <a:buFontTx/>
              <a:buChar char="-"/>
            </a:pPr>
            <a:r>
              <a:rPr lang="en-GB" sz="1900" dirty="0" smtClean="0"/>
              <a:t>Average (2) – Average Balance</a:t>
            </a:r>
          </a:p>
          <a:p>
            <a:pPr>
              <a:buFontTx/>
              <a:buChar char="-"/>
            </a:pPr>
            <a:r>
              <a:rPr lang="en-GB" sz="1900" dirty="0" smtClean="0"/>
              <a:t>P &amp; L (3) – Profit and Loss</a:t>
            </a:r>
          </a:p>
          <a:p>
            <a:pPr>
              <a:buFontTx/>
              <a:buChar char="-"/>
            </a:pPr>
            <a:r>
              <a:rPr lang="en-GB" sz="1900" dirty="0" smtClean="0"/>
              <a:t>Pool (4) – Balance amount the treasury Holds</a:t>
            </a:r>
          </a:p>
          <a:p>
            <a:pPr>
              <a:buFontTx/>
              <a:buChar char="-"/>
            </a:pPr>
            <a:r>
              <a:rPr lang="en-GB" sz="1900" dirty="0" smtClean="0"/>
              <a:t>No of Transactions (11) – No of transactions taken place for a particular account or particular period</a:t>
            </a:r>
          </a:p>
          <a:p>
            <a:pPr>
              <a:buFontTx/>
              <a:buChar char="-"/>
            </a:pPr>
            <a:r>
              <a:rPr lang="en-GB" sz="1900" dirty="0" smtClean="0"/>
              <a:t>Trans Volume (12) – The  debit or credit movement of an account</a:t>
            </a:r>
          </a:p>
          <a:p>
            <a:pPr>
              <a:buFontTx/>
              <a:buChar char="-"/>
            </a:pPr>
            <a:r>
              <a:rPr lang="en-GB" sz="1900" dirty="0" smtClean="0"/>
              <a:t>Account Count (15) – Total No of Accounts of a customer</a:t>
            </a:r>
          </a:p>
          <a:p>
            <a:pPr>
              <a:buFontTx/>
              <a:buChar char="-"/>
            </a:pPr>
            <a:r>
              <a:rPr lang="en-GB" sz="1900" dirty="0" smtClean="0"/>
              <a:t>RAC (60) – Reserve Asset Charge</a:t>
            </a:r>
          </a:p>
          <a:p>
            <a:pPr>
              <a:buFontTx/>
              <a:buChar char="-"/>
            </a:pPr>
            <a:r>
              <a:rPr lang="en-GB" sz="1900" dirty="0" smtClean="0"/>
              <a:t>Taxes (90) </a:t>
            </a:r>
          </a:p>
          <a:p>
            <a:pPr>
              <a:buAutoNum type="arabicPeriod"/>
            </a:pPr>
            <a:endParaRPr lang="en-GB" sz="1600" dirty="0" smtClean="0"/>
          </a:p>
          <a:p>
            <a:pPr>
              <a:buFontTx/>
              <a:buChar char="-"/>
            </a:pPr>
            <a:endParaRPr lang="en-GB" sz="1600"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 y="1676400"/>
            <a:ext cx="7772401"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638300"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FRL Family</a:t>
            </a:r>
          </a:p>
        </p:txBody>
      </p:sp>
    </p:spTree>
    <p:extLst>
      <p:ext uri="{BB962C8B-B14F-4D97-AF65-F5344CB8AC3E}">
        <p14:creationId xmlns:p14="http://schemas.microsoft.com/office/powerpoint/2010/main" val="2149064445"/>
      </p:ext>
    </p:extLst>
  </p:cSld>
  <p:clrMapOvr>
    <a:masterClrMapping/>
  </p:clrMapOvr>
  <p:transition spd="slow">
    <p:strips/>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14399"/>
            <a:ext cx="9144000" cy="5715001"/>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Rectangle 4"/>
          <p:cNvSpPr/>
          <p:nvPr/>
        </p:nvSpPr>
        <p:spPr>
          <a:xfrm>
            <a:off x="2667000" y="152400"/>
            <a:ext cx="3292248" cy="584775"/>
          </a:xfrm>
          <a:prstGeom prst="rect">
            <a:avLst/>
          </a:prstGeom>
          <a:noFill/>
        </p:spPr>
        <p:txBody>
          <a:bodyPr wrap="none" lIns="91440" tIns="45720" rIns="91440" bIns="45720">
            <a:spAutoFit/>
          </a:bodyPr>
          <a:lstStyle/>
          <a:p>
            <a:pPr algn="ctr"/>
            <a:r>
              <a:rPr lang="en-US" sz="3200" b="0" cap="none" spc="0" dirty="0" smtClean="0">
                <a:ln w="0"/>
                <a:solidFill>
                  <a:schemeClr val="accent1"/>
                </a:solidFill>
                <a:effectLst>
                  <a:outerShdw blurRad="38100" dist="25400" dir="5400000" algn="ctr" rotWithShape="0">
                    <a:srgbClr val="6E747A">
                      <a:alpha val="43000"/>
                    </a:srgbClr>
                  </a:outerShdw>
                </a:effectLst>
              </a:rPr>
              <a:t>Vision BI Overview</a:t>
            </a:r>
          </a:p>
        </p:txBody>
      </p:sp>
      <p:graphicFrame>
        <p:nvGraphicFramePr>
          <p:cNvPr id="7" name="Diagram 6"/>
          <p:cNvGraphicFramePr/>
          <p:nvPr>
            <p:extLst>
              <p:ext uri="{D42A27DB-BD31-4B8C-83A1-F6EECF244321}">
                <p14:modId xmlns:p14="http://schemas.microsoft.com/office/powerpoint/2010/main" val="3658133335"/>
              </p:ext>
            </p:extLst>
          </p:nvPr>
        </p:nvGraphicFramePr>
        <p:xfrm>
          <a:off x="5486400" y="990600"/>
          <a:ext cx="1524000" cy="533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927232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229600" cy="4648200"/>
          </a:xfrm>
        </p:spPr>
        <p:txBody>
          <a:bodyPr>
            <a:normAutofit fontScale="47500" lnSpcReduction="20000"/>
          </a:bodyPr>
          <a:lstStyle/>
          <a:p>
            <a:pPr marL="0" indent="0">
              <a:buNone/>
            </a:pPr>
            <a:r>
              <a:rPr lang="en-GB" sz="4000" b="1" dirty="0" smtClean="0"/>
              <a:t>Balance Type Section.... </a:t>
            </a:r>
            <a:r>
              <a:rPr lang="en-GB" sz="4000" b="1" dirty="0" err="1" smtClean="0"/>
              <a:t>Contd</a:t>
            </a:r>
            <a:endParaRPr lang="en-GB" sz="4000" b="1" dirty="0" smtClean="0"/>
          </a:p>
          <a:p>
            <a:pPr marL="0" indent="0">
              <a:buNone/>
            </a:pPr>
            <a:endParaRPr lang="en-GB" sz="2200" b="1" dirty="0" smtClean="0"/>
          </a:p>
          <a:p>
            <a:pPr marL="0" indent="0">
              <a:buNone/>
            </a:pPr>
            <a:r>
              <a:rPr lang="en-GB" sz="3400" dirty="0"/>
              <a:t>The below conditions to be followed for Balance type maintenance:</a:t>
            </a:r>
          </a:p>
          <a:p>
            <a:pPr>
              <a:buAutoNum type="arabicPeriod"/>
            </a:pPr>
            <a:r>
              <a:rPr lang="en-GB" sz="3400" dirty="0"/>
              <a:t>If EOP is set Average balance type to be set</a:t>
            </a:r>
          </a:p>
          <a:p>
            <a:pPr>
              <a:buAutoNum type="arabicPeriod"/>
            </a:pPr>
            <a:r>
              <a:rPr lang="en-GB" sz="3400" dirty="0"/>
              <a:t>Pool to be set for FRLs with </a:t>
            </a:r>
            <a:r>
              <a:rPr lang="en-GB" sz="3400" dirty="0" err="1"/>
              <a:t>Eop</a:t>
            </a:r>
            <a:r>
              <a:rPr lang="en-GB" sz="3400" dirty="0"/>
              <a:t> and Average Balance</a:t>
            </a:r>
          </a:p>
          <a:p>
            <a:pPr>
              <a:buAutoNum type="arabicPeriod"/>
            </a:pPr>
            <a:r>
              <a:rPr lang="en-GB" sz="3400" dirty="0"/>
              <a:t>If P &amp; L is set then EOP, Average, Pool can not be set</a:t>
            </a:r>
          </a:p>
          <a:p>
            <a:pPr marL="0" indent="0">
              <a:buNone/>
            </a:pPr>
            <a:r>
              <a:rPr lang="en-GB" sz="3400" dirty="0" smtClean="0"/>
              <a:t>4. RAC can be set only if Pool is set</a:t>
            </a:r>
          </a:p>
          <a:p>
            <a:pPr marL="0" indent="0">
              <a:buNone/>
            </a:pPr>
            <a:r>
              <a:rPr lang="en-GB" sz="3400" dirty="0" smtClean="0"/>
              <a:t>5. Taxes can be set only if P &amp; L is </a:t>
            </a:r>
            <a:r>
              <a:rPr lang="en-GB" sz="3400" dirty="0" smtClean="0"/>
              <a:t>set</a:t>
            </a:r>
          </a:p>
          <a:p>
            <a:pPr marL="0" indent="0">
              <a:buNone/>
            </a:pPr>
            <a:r>
              <a:rPr lang="en-GB" sz="3400" b="1" dirty="0" smtClean="0"/>
              <a:t>-      </a:t>
            </a:r>
            <a:r>
              <a:rPr lang="en-GB" sz="3400" b="1" dirty="0" err="1" smtClean="0"/>
              <a:t>Ytd.Calc</a:t>
            </a:r>
            <a:r>
              <a:rPr lang="en-GB" sz="3400" b="1" dirty="0"/>
              <a:t>: </a:t>
            </a:r>
            <a:r>
              <a:rPr lang="en-GB" sz="3400" dirty="0" err="1" smtClean="0"/>
              <a:t>Ytd</a:t>
            </a:r>
            <a:r>
              <a:rPr lang="en-GB" sz="3400" dirty="0" smtClean="0"/>
              <a:t>. </a:t>
            </a:r>
            <a:r>
              <a:rPr lang="en-GB" sz="3400" dirty="0" err="1" smtClean="0"/>
              <a:t>Calc</a:t>
            </a:r>
            <a:r>
              <a:rPr lang="en-GB" sz="3400" dirty="0" smtClean="0"/>
              <a:t> stands for  Year to Date calculation. This field holds below 3 values:</a:t>
            </a:r>
          </a:p>
          <a:p>
            <a:pPr marL="0" indent="0">
              <a:buNone/>
            </a:pPr>
            <a:r>
              <a:rPr lang="en-GB" sz="3400" dirty="0" smtClean="0"/>
              <a:t>                1. EOP : To calculate the Balance at the end of the period</a:t>
            </a:r>
          </a:p>
          <a:p>
            <a:pPr marL="0" indent="0">
              <a:buNone/>
            </a:pPr>
            <a:r>
              <a:rPr lang="en-GB" sz="3400" dirty="0"/>
              <a:t> </a:t>
            </a:r>
            <a:r>
              <a:rPr lang="en-GB" sz="3400" dirty="0" smtClean="0"/>
              <a:t>               2.  YTD Average :  To calculate the Year to Date balance</a:t>
            </a:r>
          </a:p>
          <a:p>
            <a:pPr marL="0" indent="0">
              <a:buNone/>
            </a:pPr>
            <a:r>
              <a:rPr lang="en-GB" sz="3400" dirty="0"/>
              <a:t> </a:t>
            </a:r>
            <a:r>
              <a:rPr lang="en-GB" sz="3400" dirty="0" smtClean="0"/>
              <a:t>               3. YTD Aggregation : To calculate the year to date collective balance</a:t>
            </a:r>
          </a:p>
          <a:p>
            <a:pPr>
              <a:buFontTx/>
              <a:buChar char="-"/>
            </a:pPr>
            <a:r>
              <a:rPr lang="en-GB" sz="3400" b="1" dirty="0" smtClean="0">
                <a:solidFill>
                  <a:srgbClr val="FF0000"/>
                </a:solidFill>
              </a:rPr>
              <a:t>Sign Change:  </a:t>
            </a:r>
            <a:r>
              <a:rPr lang="en-GB" sz="3400" dirty="0" smtClean="0">
                <a:solidFill>
                  <a:srgbClr val="FF0000"/>
                </a:solidFill>
              </a:rPr>
              <a:t>To change the sign on the numbers in the final report</a:t>
            </a:r>
          </a:p>
          <a:p>
            <a:pPr>
              <a:buFontTx/>
              <a:buChar char="-"/>
            </a:pPr>
            <a:r>
              <a:rPr lang="en-GB" sz="3400" b="1" dirty="0" smtClean="0">
                <a:solidFill>
                  <a:srgbClr val="FF0000"/>
                </a:solidFill>
              </a:rPr>
              <a:t>Indicator : </a:t>
            </a:r>
            <a:r>
              <a:rPr lang="en-GB" sz="3400" dirty="0" smtClean="0">
                <a:solidFill>
                  <a:srgbClr val="FF0000"/>
                </a:solidFill>
              </a:rPr>
              <a:t>Indicates the growth and fall of business</a:t>
            </a:r>
          </a:p>
          <a:p>
            <a:pPr>
              <a:buFontTx/>
              <a:buChar char="-"/>
            </a:pPr>
            <a:r>
              <a:rPr lang="en-GB" sz="3400" b="1" dirty="0" smtClean="0"/>
              <a:t>Conversion:  </a:t>
            </a:r>
            <a:r>
              <a:rPr lang="en-GB" sz="3400" dirty="0" smtClean="0"/>
              <a:t>To apply conversion for certain measures in specific report. Value ‘Y’ to be used for measures like Amount </a:t>
            </a:r>
            <a:r>
              <a:rPr lang="en-GB" sz="3400" dirty="0" err="1" smtClean="0"/>
              <a:t>i.e</a:t>
            </a:r>
            <a:r>
              <a:rPr lang="en-GB" sz="3400" dirty="0" smtClean="0"/>
              <a:t> Currency which needs conversion. Value ‘N’ for measure like headcount which doesn’t require conversion.</a:t>
            </a:r>
          </a:p>
          <a:p>
            <a:pPr marL="0" indent="0">
              <a:buNone/>
            </a:pPr>
            <a:r>
              <a:rPr lang="en-GB" sz="2900" dirty="0" smtClean="0"/>
              <a:t> </a:t>
            </a:r>
          </a:p>
          <a:p>
            <a:pPr marL="0" indent="0">
              <a:buNone/>
            </a:pPr>
            <a:endParaRPr lang="en-GB" sz="1600" dirty="0" smtClean="0"/>
          </a:p>
          <a:p>
            <a:pPr marL="0" indent="0">
              <a:buNone/>
            </a:pPr>
            <a:r>
              <a:rPr lang="en-GB" sz="1600" dirty="0"/>
              <a:t> </a:t>
            </a:r>
            <a:r>
              <a:rPr lang="en-GB" sz="1600" dirty="0" smtClean="0"/>
              <a:t>             </a:t>
            </a:r>
          </a:p>
          <a:p>
            <a:pPr marL="0" indent="0">
              <a:buNone/>
            </a:pPr>
            <a:r>
              <a:rPr lang="en-GB" sz="1600" dirty="0"/>
              <a:t> </a:t>
            </a:r>
            <a:r>
              <a:rPr lang="en-GB" sz="1600" dirty="0" smtClean="0"/>
              <a:t>            </a:t>
            </a:r>
          </a:p>
          <a:p>
            <a:pPr marL="0" indent="0">
              <a:buNone/>
            </a:pPr>
            <a:endParaRPr lang="en-GB" sz="1600" dirty="0" smtClean="0"/>
          </a:p>
          <a:p>
            <a:pPr marL="0" indent="0">
              <a:buNone/>
            </a:pPr>
            <a:endParaRPr lang="en-GB" sz="1600" dirty="0" smtClean="0"/>
          </a:p>
          <a:p>
            <a:pPr marL="0" indent="0">
              <a:buNone/>
            </a:pPr>
            <a:endParaRPr lang="en-GB" sz="1600" dirty="0" smtClean="0"/>
          </a:p>
          <a:p>
            <a:pPr marL="0" indent="0">
              <a:buNone/>
            </a:pPr>
            <a:endParaRPr lang="en-GB" sz="1600" dirty="0" smtClean="0"/>
          </a:p>
          <a:p>
            <a:pPr>
              <a:buFontTx/>
              <a:buChar char="-"/>
            </a:pPr>
            <a:endParaRPr lang="en-GB" sz="1600" dirty="0" smtClean="0"/>
          </a:p>
        </p:txBody>
      </p:sp>
      <p:sp>
        <p:nvSpPr>
          <p:cNvPr id="4" name="Rectangle 3"/>
          <p:cNvSpPr/>
          <p:nvPr/>
        </p:nvSpPr>
        <p:spPr>
          <a:xfrm>
            <a:off x="1638300"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FRL Family</a:t>
            </a:r>
          </a:p>
        </p:txBody>
      </p:sp>
    </p:spTree>
    <p:extLst>
      <p:ext uri="{BB962C8B-B14F-4D97-AF65-F5344CB8AC3E}">
        <p14:creationId xmlns:p14="http://schemas.microsoft.com/office/powerpoint/2010/main" val="255767017"/>
      </p:ext>
    </p:extLst>
  </p:cSld>
  <p:clrMapOvr>
    <a:masterClrMapping/>
  </p:clrMapOvr>
  <p:transition spd="slow">
    <p:strips/>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229600" cy="4648200"/>
          </a:xfrm>
        </p:spPr>
        <p:txBody>
          <a:bodyPr>
            <a:normAutofit/>
          </a:bodyPr>
          <a:lstStyle/>
          <a:p>
            <a:pPr marL="0" indent="0">
              <a:buNone/>
            </a:pPr>
            <a:r>
              <a:rPr lang="en-GB" sz="1900" b="1" dirty="0" smtClean="0"/>
              <a:t>Calculation </a:t>
            </a:r>
            <a:r>
              <a:rPr lang="en-GB" sz="1900" b="1" dirty="0" smtClean="0"/>
              <a:t>Section</a:t>
            </a:r>
            <a:endParaRPr lang="en-GB" sz="1900" b="1" dirty="0" smtClean="0"/>
          </a:p>
          <a:p>
            <a:pPr marL="0" indent="0">
              <a:buNone/>
            </a:pPr>
            <a:r>
              <a:rPr lang="en-GB" sz="1600" dirty="0" smtClean="0"/>
              <a:t>The Calculation section to be maintained with range of FRLs to be considered for calculating a Simple Calculated FRL line. The Calculation rules to be maintained for all Balance types maintained for FRL lines in the Balance Type Section.</a:t>
            </a:r>
          </a:p>
          <a:p>
            <a:pPr marL="0" indent="0">
              <a:buNone/>
            </a:pPr>
            <a:endParaRPr lang="en-GB" sz="1600" dirty="0"/>
          </a:p>
          <a:p>
            <a:pPr marL="0" indent="0">
              <a:buNone/>
            </a:pPr>
            <a:endParaRPr lang="en-GB" sz="1600" dirty="0" smtClean="0"/>
          </a:p>
          <a:p>
            <a:pPr marL="0" indent="0">
              <a:buNone/>
            </a:pPr>
            <a:endParaRPr lang="en-GB" sz="1600" dirty="0" smtClean="0"/>
          </a:p>
          <a:p>
            <a:pPr marL="0" indent="0">
              <a:buNone/>
            </a:pPr>
            <a:endParaRPr lang="en-GB" sz="1600" dirty="0" smtClean="0"/>
          </a:p>
          <a:p>
            <a:pPr marL="0" indent="0">
              <a:buNone/>
            </a:pPr>
            <a:r>
              <a:rPr lang="en-GB" sz="1600" dirty="0"/>
              <a:t> </a:t>
            </a:r>
            <a:r>
              <a:rPr lang="en-GB" sz="1600" dirty="0" smtClean="0"/>
              <a:t>             </a:t>
            </a:r>
          </a:p>
          <a:p>
            <a:pPr marL="0" indent="0">
              <a:buNone/>
            </a:pPr>
            <a:r>
              <a:rPr lang="en-GB" sz="1600" dirty="0"/>
              <a:t> </a:t>
            </a:r>
            <a:r>
              <a:rPr lang="en-GB" sz="1600" dirty="0" smtClean="0"/>
              <a:t>            </a:t>
            </a:r>
          </a:p>
          <a:p>
            <a:pPr marL="0" indent="0">
              <a:buNone/>
            </a:pPr>
            <a:endParaRPr lang="en-GB" sz="1600" dirty="0" smtClean="0"/>
          </a:p>
          <a:p>
            <a:pPr marL="0" indent="0">
              <a:buNone/>
            </a:pPr>
            <a:endParaRPr lang="en-GB" sz="1600" dirty="0" smtClean="0"/>
          </a:p>
          <a:p>
            <a:pPr marL="0" indent="0">
              <a:buNone/>
            </a:pPr>
            <a:endParaRPr lang="en-GB" sz="1600" dirty="0" smtClean="0"/>
          </a:p>
          <a:p>
            <a:pPr marL="0" indent="0">
              <a:buNone/>
            </a:pPr>
            <a:endParaRPr lang="en-GB" sz="1600" dirty="0" smtClean="0"/>
          </a:p>
          <a:p>
            <a:pPr>
              <a:buFontTx/>
              <a:buChar char="-"/>
            </a:pPr>
            <a:endParaRPr lang="en-GB" sz="1600"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38400"/>
            <a:ext cx="7848600"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638300"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FRL Family</a:t>
            </a:r>
          </a:p>
        </p:txBody>
      </p:sp>
    </p:spTree>
    <p:extLst>
      <p:ext uri="{BB962C8B-B14F-4D97-AF65-F5344CB8AC3E}">
        <p14:creationId xmlns:p14="http://schemas.microsoft.com/office/powerpoint/2010/main" val="2024849949"/>
      </p:ext>
    </p:extLst>
  </p:cSld>
  <p:clrMapOvr>
    <a:masterClrMapping/>
  </p:clrMapOvr>
  <p:transition spd="slow">
    <p:strips/>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229600" cy="4648200"/>
          </a:xfrm>
        </p:spPr>
        <p:txBody>
          <a:bodyPr>
            <a:normAutofit/>
          </a:bodyPr>
          <a:lstStyle/>
          <a:p>
            <a:pPr marL="0" indent="0">
              <a:buNone/>
            </a:pPr>
            <a:r>
              <a:rPr lang="en-GB" sz="1900" b="1" dirty="0" smtClean="0"/>
              <a:t>Calculation Section.... </a:t>
            </a:r>
            <a:r>
              <a:rPr lang="en-GB" sz="1900" b="1" dirty="0" err="1" smtClean="0"/>
              <a:t>Contd</a:t>
            </a:r>
            <a:endParaRPr lang="en-GB" sz="1900" b="1" dirty="0" smtClean="0"/>
          </a:p>
          <a:p>
            <a:pPr marL="0" indent="0">
              <a:buNone/>
            </a:pPr>
            <a:r>
              <a:rPr lang="en-GB" sz="1600" dirty="0" smtClean="0"/>
              <a:t> </a:t>
            </a:r>
            <a:r>
              <a:rPr lang="en-GB" sz="1600" dirty="0" smtClean="0"/>
              <a:t>-     </a:t>
            </a:r>
            <a:r>
              <a:rPr lang="en-GB" sz="1600" b="1" dirty="0" smtClean="0"/>
              <a:t>Operand: </a:t>
            </a:r>
            <a:r>
              <a:rPr lang="en-GB" sz="1600" dirty="0" smtClean="0"/>
              <a:t> </a:t>
            </a:r>
            <a:r>
              <a:rPr lang="en-GB" sz="1600" dirty="0"/>
              <a:t>T</a:t>
            </a:r>
            <a:r>
              <a:rPr lang="en-GB" sz="1600" dirty="0" smtClean="0"/>
              <a:t>he operands to be defined from +, -, *, /  based on the case</a:t>
            </a:r>
          </a:p>
          <a:p>
            <a:pPr>
              <a:buFontTx/>
              <a:buChar char="-"/>
            </a:pPr>
            <a:r>
              <a:rPr lang="en-GB" sz="1600" b="1" dirty="0" smtClean="0"/>
              <a:t>FRL </a:t>
            </a:r>
            <a:r>
              <a:rPr lang="en-GB" sz="1600" b="1" dirty="0"/>
              <a:t>Line Start and FRL line End :  </a:t>
            </a:r>
            <a:r>
              <a:rPr lang="en-GB" sz="1600" dirty="0" smtClean="0"/>
              <a:t>Defines the range of FRL lines to be considered for calculation based on Balance Type</a:t>
            </a:r>
          </a:p>
          <a:p>
            <a:pPr>
              <a:buFontTx/>
              <a:buChar char="-"/>
            </a:pPr>
            <a:r>
              <a:rPr lang="en-GB" sz="1600" b="1" dirty="0" smtClean="0"/>
              <a:t>Source Balance Type :  </a:t>
            </a:r>
            <a:r>
              <a:rPr lang="en-GB" sz="1600" dirty="0" smtClean="0"/>
              <a:t>The Balance type for which the calculation rule is maintained</a:t>
            </a:r>
          </a:p>
          <a:p>
            <a:pPr>
              <a:buFontTx/>
              <a:buChar char="-"/>
            </a:pPr>
            <a:endParaRPr lang="en-GB" sz="1600" b="1" dirty="0" smtClean="0"/>
          </a:p>
          <a:p>
            <a:pPr marL="0" indent="0">
              <a:buNone/>
            </a:pPr>
            <a:endParaRPr lang="en-GB" sz="1600" dirty="0" smtClean="0"/>
          </a:p>
          <a:p>
            <a:pPr marL="0" indent="0">
              <a:buNone/>
            </a:pPr>
            <a:endParaRPr lang="en-GB" sz="1600" dirty="0" smtClean="0"/>
          </a:p>
          <a:p>
            <a:pPr marL="0" indent="0">
              <a:buNone/>
            </a:pPr>
            <a:r>
              <a:rPr lang="en-GB" sz="1600" dirty="0"/>
              <a:t> </a:t>
            </a:r>
            <a:r>
              <a:rPr lang="en-GB" sz="1600" dirty="0" smtClean="0"/>
              <a:t>             </a:t>
            </a:r>
          </a:p>
          <a:p>
            <a:pPr marL="0" indent="0">
              <a:buNone/>
            </a:pPr>
            <a:r>
              <a:rPr lang="en-GB" sz="1600" dirty="0"/>
              <a:t> </a:t>
            </a:r>
            <a:r>
              <a:rPr lang="en-GB" sz="1600" dirty="0" smtClean="0"/>
              <a:t>            </a:t>
            </a:r>
          </a:p>
          <a:p>
            <a:pPr marL="0" indent="0">
              <a:buNone/>
            </a:pPr>
            <a:endParaRPr lang="en-GB" sz="1600" dirty="0" smtClean="0"/>
          </a:p>
          <a:p>
            <a:pPr marL="0" indent="0">
              <a:buNone/>
            </a:pPr>
            <a:endParaRPr lang="en-GB" sz="1600" dirty="0" smtClean="0"/>
          </a:p>
          <a:p>
            <a:pPr marL="0" indent="0">
              <a:buNone/>
            </a:pPr>
            <a:endParaRPr lang="en-GB" sz="1600" dirty="0" smtClean="0"/>
          </a:p>
          <a:p>
            <a:pPr marL="0" indent="0">
              <a:buNone/>
            </a:pPr>
            <a:endParaRPr lang="en-GB" sz="1600" dirty="0" smtClean="0"/>
          </a:p>
          <a:p>
            <a:pPr>
              <a:buFontTx/>
              <a:buChar char="-"/>
            </a:pPr>
            <a:endParaRPr lang="en-GB" sz="1600" dirty="0" smtClean="0"/>
          </a:p>
        </p:txBody>
      </p:sp>
      <p:sp>
        <p:nvSpPr>
          <p:cNvPr id="4" name="Rectangle 3"/>
          <p:cNvSpPr/>
          <p:nvPr/>
        </p:nvSpPr>
        <p:spPr>
          <a:xfrm>
            <a:off x="1638300"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FRL Family</a:t>
            </a:r>
          </a:p>
        </p:txBody>
      </p:sp>
    </p:spTree>
    <p:extLst>
      <p:ext uri="{BB962C8B-B14F-4D97-AF65-F5344CB8AC3E}">
        <p14:creationId xmlns:p14="http://schemas.microsoft.com/office/powerpoint/2010/main" val="2552254270"/>
      </p:ext>
    </p:extLst>
  </p:cSld>
  <p:clrMapOvr>
    <a:masterClrMapping/>
  </p:clrMapOvr>
  <p:transition spd="slow">
    <p:strips/>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609600"/>
          </a:xfrm>
        </p:spPr>
        <p:txBody>
          <a:bodyPr>
            <a:noAutofit/>
          </a:bodyPr>
          <a:lstStyle/>
          <a:p>
            <a:r>
              <a:rPr lang="en-GB" sz="2400" b="1" dirty="0" smtClean="0">
                <a:solidFill>
                  <a:srgbClr val="800000"/>
                </a:solidFill>
                <a:latin typeface="Arial"/>
                <a:cs typeface="Arial"/>
              </a:rPr>
              <a:t>FRL Attributes Screen</a:t>
            </a:r>
            <a:endParaRPr lang="en-GB" sz="2400" b="1" dirty="0">
              <a:solidFill>
                <a:srgbClr val="800000"/>
              </a:solidFill>
              <a:latin typeface="Arial"/>
              <a:cs typeface="Arial"/>
            </a:endParaRPr>
          </a:p>
        </p:txBody>
      </p:sp>
      <p:sp>
        <p:nvSpPr>
          <p:cNvPr id="3" name="Content Placeholder 2"/>
          <p:cNvSpPr>
            <a:spLocks noGrp="1"/>
          </p:cNvSpPr>
          <p:nvPr>
            <p:ph idx="1"/>
          </p:nvPr>
        </p:nvSpPr>
        <p:spPr/>
        <p:txBody>
          <a:bodyPr>
            <a:normAutofit lnSpcReduction="10000"/>
          </a:bodyPr>
          <a:lstStyle/>
          <a:p>
            <a:pPr marL="0" indent="0">
              <a:buNone/>
            </a:pPr>
            <a:r>
              <a:rPr lang="en-US" sz="1600" dirty="0" smtClean="0"/>
              <a:t>FRL Attributes are </a:t>
            </a:r>
            <a:r>
              <a:rPr lang="en-US" sz="1600" dirty="0"/>
              <a:t>used for categorizing/creating groups within FRL lines within each FRL Type {i.e. Asset, Liability, Income, Expense etc</a:t>
            </a:r>
            <a:r>
              <a:rPr lang="en-US" sz="1600" dirty="0" smtClean="0"/>
              <a:t>}.</a:t>
            </a:r>
          </a:p>
          <a:p>
            <a:pPr marL="0" indent="0">
              <a:buNone/>
            </a:pPr>
            <a:endParaRPr lang="en-GB" sz="1700" dirty="0"/>
          </a:p>
          <a:p>
            <a:pPr marL="0" indent="0">
              <a:buNone/>
            </a:pPr>
            <a:endParaRPr lang="en-GB" sz="1800" dirty="0" smtClean="0"/>
          </a:p>
          <a:p>
            <a:pPr marL="0" indent="0">
              <a:buNone/>
            </a:pPr>
            <a:endParaRPr lang="en-GB" sz="1800" b="1" dirty="0" smtClean="0"/>
          </a:p>
          <a:p>
            <a:endParaRPr lang="en-GB" sz="2800" dirty="0" smtClean="0"/>
          </a:p>
          <a:p>
            <a:endParaRPr lang="en-GB" dirty="0" smtClean="0"/>
          </a:p>
          <a:p>
            <a:pPr marL="0" indent="0">
              <a:buNone/>
            </a:pPr>
            <a:r>
              <a:rPr lang="en-GB" sz="1600" dirty="0" smtClean="0"/>
              <a:t>The above FRL Attribute screen is used to add/ Modify / Delete the FRL Attributes</a:t>
            </a:r>
            <a:r>
              <a:rPr lang="en-GB" sz="1900" dirty="0" smtClean="0"/>
              <a:t>.</a:t>
            </a:r>
          </a:p>
          <a:p>
            <a:pPr marL="0" indent="0">
              <a:buNone/>
            </a:pPr>
            <a:endParaRPr lang="en-GB" sz="1900" dirty="0" smtClean="0"/>
          </a:p>
          <a:p>
            <a:pPr marL="0" indent="0">
              <a:buNone/>
            </a:pPr>
            <a:r>
              <a:rPr lang="en-GB" sz="1600" b="1" dirty="0" smtClean="0"/>
              <a:t>Definition of Vital fields in FRL Lines </a:t>
            </a:r>
            <a:r>
              <a:rPr lang="en-GB" sz="1600" b="1" dirty="0" smtClean="0"/>
              <a:t>section</a:t>
            </a:r>
            <a:endParaRPr lang="en-GB" sz="1600" b="1" dirty="0" smtClean="0"/>
          </a:p>
          <a:p>
            <a:pPr>
              <a:buFontTx/>
              <a:buChar char="-"/>
            </a:pPr>
            <a:r>
              <a:rPr lang="en-GB" sz="1600" b="1" dirty="0" smtClean="0"/>
              <a:t>FRL Attribute: </a:t>
            </a:r>
            <a:r>
              <a:rPr lang="en-GB" sz="1600" dirty="0" smtClean="0"/>
              <a:t>This field is to define FRL Attribute value with a length of 8 characters.</a:t>
            </a:r>
          </a:p>
          <a:p>
            <a:pPr>
              <a:buFontTx/>
              <a:buChar char="-"/>
            </a:pPr>
            <a:r>
              <a:rPr lang="en-GB" sz="1600" b="1" dirty="0" smtClean="0"/>
              <a:t>Short Description – </a:t>
            </a:r>
            <a:r>
              <a:rPr lang="en-GB" sz="1600" dirty="0" smtClean="0"/>
              <a:t>To enter the short description of FRL Attribute with a length limit of 20 characters</a:t>
            </a:r>
            <a:endParaRPr lang="en-GB" sz="1600" b="1"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362200"/>
            <a:ext cx="7848599" cy="1938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638300"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FRL Family</a:t>
            </a:r>
          </a:p>
        </p:txBody>
      </p:sp>
    </p:spTree>
    <p:extLst>
      <p:ext uri="{BB962C8B-B14F-4D97-AF65-F5344CB8AC3E}">
        <p14:creationId xmlns:p14="http://schemas.microsoft.com/office/powerpoint/2010/main" val="155379009"/>
      </p:ext>
    </p:extLst>
  </p:cSld>
  <p:clrMapOvr>
    <a:masterClrMapping/>
  </p:clrMapOvr>
  <p:transition spd="slow">
    <p:strips/>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305800" cy="5334000"/>
          </a:xfrm>
        </p:spPr>
        <p:txBody>
          <a:bodyPr>
            <a:normAutofit/>
          </a:bodyPr>
          <a:lstStyle/>
          <a:p>
            <a:pPr marL="0" indent="0">
              <a:buNone/>
            </a:pPr>
            <a:r>
              <a:rPr lang="en-GB" sz="2000" b="1" dirty="0" smtClean="0"/>
              <a:t>FRL Attributes Screen ... </a:t>
            </a:r>
            <a:r>
              <a:rPr lang="en-GB" sz="2000" b="1" dirty="0" err="1" smtClean="0"/>
              <a:t>Contd</a:t>
            </a:r>
            <a:endParaRPr lang="en-GB" sz="2000" b="1" dirty="0" smtClean="0"/>
          </a:p>
          <a:p>
            <a:pPr>
              <a:buFontTx/>
              <a:buChar char="-"/>
            </a:pPr>
            <a:r>
              <a:rPr lang="en-GB" sz="1600" b="1" dirty="0" smtClean="0"/>
              <a:t>Short Description : </a:t>
            </a:r>
            <a:r>
              <a:rPr lang="en-GB" sz="1600" dirty="0" smtClean="0"/>
              <a:t>To enter the short description of FRL Attribute </a:t>
            </a:r>
            <a:r>
              <a:rPr lang="en-GB" sz="1600" dirty="0" smtClean="0"/>
              <a:t>(Length limit: 20 characters)</a:t>
            </a:r>
            <a:endParaRPr lang="en-GB" sz="1600" dirty="0" smtClean="0"/>
          </a:p>
          <a:p>
            <a:pPr>
              <a:buFontTx/>
              <a:buChar char="-"/>
            </a:pPr>
            <a:r>
              <a:rPr lang="en-GB" sz="1600" b="1" dirty="0" smtClean="0"/>
              <a:t>Description : </a:t>
            </a:r>
            <a:r>
              <a:rPr lang="en-GB" sz="1600" dirty="0" smtClean="0"/>
              <a:t> To enter the Description of FRL Attribute </a:t>
            </a:r>
            <a:r>
              <a:rPr lang="en-GB" sz="1600" dirty="0" smtClean="0"/>
              <a:t>(Length limit: 40 characters)</a:t>
            </a:r>
          </a:p>
          <a:p>
            <a:pPr>
              <a:buFontTx/>
              <a:buChar char="-"/>
            </a:pPr>
            <a:endParaRPr lang="en-GB" sz="1600" dirty="0" smtClean="0"/>
          </a:p>
          <a:p>
            <a:pPr marL="0" indent="0">
              <a:buNone/>
            </a:pPr>
            <a:r>
              <a:rPr lang="en-GB" sz="1600" dirty="0" smtClean="0"/>
              <a:t>The below screen shows existing attributes at level 1.</a:t>
            </a:r>
          </a:p>
          <a:p>
            <a:pPr marL="0" indent="0">
              <a:buNone/>
            </a:pPr>
            <a:r>
              <a:rPr lang="en-GB" sz="1600" dirty="0" smtClean="0"/>
              <a:t>‘Add row’ allows user to create new Attribute records in FRL Attribute levels.</a:t>
            </a:r>
          </a:p>
          <a:p>
            <a:pPr marL="0" indent="0">
              <a:buNone/>
            </a:pPr>
            <a:endParaRPr lang="en-GB" sz="1600" dirty="0" smtClean="0"/>
          </a:p>
          <a:p>
            <a:pPr>
              <a:buFontTx/>
              <a:buChar char="-"/>
            </a:pPr>
            <a:endParaRPr lang="en-GB" sz="1600" dirty="0" smtClean="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276600"/>
            <a:ext cx="7162800" cy="2981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638300"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FRL Family</a:t>
            </a:r>
          </a:p>
        </p:txBody>
      </p:sp>
    </p:spTree>
    <p:extLst>
      <p:ext uri="{BB962C8B-B14F-4D97-AF65-F5344CB8AC3E}">
        <p14:creationId xmlns:p14="http://schemas.microsoft.com/office/powerpoint/2010/main" val="1133932036"/>
      </p:ext>
    </p:extLst>
  </p:cSld>
  <p:clrMapOvr>
    <a:masterClrMapping/>
  </p:clrMapOvr>
  <p:transition spd="slow">
    <p:strips/>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609600"/>
          </a:xfrm>
        </p:spPr>
        <p:txBody>
          <a:bodyPr>
            <a:noAutofit/>
          </a:bodyPr>
          <a:lstStyle/>
          <a:p>
            <a:r>
              <a:rPr lang="en-GB" sz="2400" b="1" dirty="0" smtClean="0">
                <a:solidFill>
                  <a:srgbClr val="800000"/>
                </a:solidFill>
                <a:latin typeface="Arial"/>
                <a:cs typeface="Arial"/>
              </a:rPr>
              <a:t>FRL Memo Mappings</a:t>
            </a:r>
            <a:endParaRPr lang="en-GB" sz="2400" b="1" dirty="0">
              <a:solidFill>
                <a:srgbClr val="800000"/>
              </a:solidFill>
              <a:latin typeface="Arial"/>
              <a:cs typeface="Arial"/>
            </a:endParaRPr>
          </a:p>
        </p:txBody>
      </p:sp>
      <p:sp>
        <p:nvSpPr>
          <p:cNvPr id="3" name="Content Placeholder 2"/>
          <p:cNvSpPr>
            <a:spLocks noGrp="1"/>
          </p:cNvSpPr>
          <p:nvPr>
            <p:ph idx="1"/>
          </p:nvPr>
        </p:nvSpPr>
        <p:spPr>
          <a:xfrm>
            <a:off x="912541" y="1828800"/>
            <a:ext cx="7621859" cy="4373563"/>
          </a:xfrm>
        </p:spPr>
        <p:txBody>
          <a:bodyPr>
            <a:normAutofit/>
          </a:bodyPr>
          <a:lstStyle/>
          <a:p>
            <a:pPr marL="0" indent="0">
              <a:buNone/>
            </a:pPr>
            <a:r>
              <a:rPr lang="en-US" sz="1600" dirty="0" smtClean="0"/>
              <a:t>FRL Memo Lines are used for Financial reporting and can be derived from a GL</a:t>
            </a:r>
            <a:r>
              <a:rPr lang="en-US" sz="1600" dirty="0"/>
              <a:t> /</a:t>
            </a:r>
            <a:r>
              <a:rPr lang="en-US" sz="1600" dirty="0" smtClean="0"/>
              <a:t> Office Account/ FRL Line /MRL line.  The FRL Memo line by allowing to use Customer, Contract tables allows user to get more granular information for reporting.</a:t>
            </a:r>
          </a:p>
          <a:p>
            <a:pPr marL="0" indent="0">
              <a:buNone/>
            </a:pPr>
            <a:endParaRPr lang="en-US" sz="1600" dirty="0" smtClean="0"/>
          </a:p>
          <a:p>
            <a:pPr marL="0" indent="0">
              <a:buNone/>
            </a:pPr>
            <a:r>
              <a:rPr lang="en-US" sz="1600" dirty="0" smtClean="0"/>
              <a:t>Each Financial Transaction mapped to a memo line. Which Transaction line or set of transactions can be mapped to which memo line is maintained in the </a:t>
            </a:r>
            <a:r>
              <a:rPr lang="en-US" sz="1600" dirty="0" err="1" smtClean="0"/>
              <a:t>FRL_Memo_Mappings</a:t>
            </a:r>
            <a:r>
              <a:rPr lang="en-US" sz="1600" dirty="0" smtClean="0"/>
              <a:t> screen.</a:t>
            </a:r>
          </a:p>
          <a:p>
            <a:pPr marL="0" indent="0">
              <a:buNone/>
            </a:pPr>
            <a:endParaRPr lang="en-US" sz="1600" dirty="0" smtClean="0"/>
          </a:p>
          <a:p>
            <a:pPr marL="0" indent="0">
              <a:buNone/>
            </a:pPr>
            <a:r>
              <a:rPr lang="en-US" sz="1600" dirty="0" smtClean="0"/>
              <a:t>The operations allowed in FRL Memo Screen are Add, Clear, copy, Query, Modify, Delete.</a:t>
            </a:r>
          </a:p>
          <a:p>
            <a:pPr marL="0" indent="0">
              <a:buNone/>
            </a:pPr>
            <a:r>
              <a:rPr lang="en-US" sz="1600" dirty="0" smtClean="0"/>
              <a:t>FRL Memo Mappings is maintained in below screen.</a:t>
            </a:r>
            <a:endParaRPr lang="en-US" sz="1600" dirty="0"/>
          </a:p>
          <a:p>
            <a:pPr marL="0" indent="0">
              <a:buNone/>
            </a:pPr>
            <a:endParaRPr lang="en-US" sz="1600" dirty="0"/>
          </a:p>
          <a:p>
            <a:pPr marL="0" indent="0">
              <a:buNone/>
            </a:pPr>
            <a:endParaRPr lang="en-US" sz="1600" dirty="0" smtClean="0"/>
          </a:p>
          <a:p>
            <a:pPr marL="0" indent="0">
              <a:buNone/>
            </a:pPr>
            <a:endParaRPr lang="en-US" sz="1600" dirty="0" smtClean="0"/>
          </a:p>
          <a:p>
            <a:pPr marL="0" indent="0">
              <a:buNone/>
            </a:pPr>
            <a:endParaRPr lang="en-GB" sz="1800" dirty="0" smtClean="0"/>
          </a:p>
          <a:p>
            <a:pPr marL="0" indent="0">
              <a:buNone/>
            </a:pPr>
            <a:endParaRPr lang="en-GB" sz="1800" b="1" dirty="0" smtClean="0"/>
          </a:p>
          <a:p>
            <a:endParaRPr lang="en-GB" sz="2800" dirty="0" smtClean="0"/>
          </a:p>
          <a:p>
            <a:pPr marL="0" indent="0">
              <a:buNone/>
            </a:pPr>
            <a:endParaRPr lang="en-GB" dirty="0" smtClean="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sp>
        <p:nvSpPr>
          <p:cNvPr id="5" name="Rectangle 4"/>
          <p:cNvSpPr/>
          <p:nvPr/>
        </p:nvSpPr>
        <p:spPr>
          <a:xfrm>
            <a:off x="1638300"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FRL Family</a:t>
            </a:r>
          </a:p>
        </p:txBody>
      </p:sp>
    </p:spTree>
    <p:extLst>
      <p:ext uri="{BB962C8B-B14F-4D97-AF65-F5344CB8AC3E}">
        <p14:creationId xmlns:p14="http://schemas.microsoft.com/office/powerpoint/2010/main" val="31127968"/>
      </p:ext>
    </p:extLst>
  </p:cSld>
  <p:clrMapOvr>
    <a:masterClrMapping/>
  </p:clrMapOvr>
  <p:transition spd="slow">
    <p:strips/>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2541" y="1219200"/>
            <a:ext cx="7621859" cy="4983163"/>
          </a:xfrm>
        </p:spPr>
        <p:txBody>
          <a:bodyPr>
            <a:normAutofit/>
          </a:bodyPr>
          <a:lstStyle/>
          <a:p>
            <a:pPr marL="0" indent="0">
              <a:buNone/>
            </a:pPr>
            <a:endParaRPr lang="en-US" sz="1600" dirty="0" smtClean="0"/>
          </a:p>
          <a:p>
            <a:pPr marL="0" indent="0">
              <a:buNone/>
            </a:pPr>
            <a:endParaRPr lang="en-US" sz="1600" dirty="0"/>
          </a:p>
          <a:p>
            <a:pPr marL="0" indent="0">
              <a:buNone/>
            </a:pPr>
            <a:endParaRPr lang="en-US" sz="1600" dirty="0"/>
          </a:p>
          <a:p>
            <a:pPr marL="0" indent="0">
              <a:buNone/>
            </a:pPr>
            <a:endParaRPr lang="en-US" sz="1600" dirty="0" smtClean="0"/>
          </a:p>
          <a:p>
            <a:pPr marL="0" indent="0">
              <a:buNone/>
            </a:pPr>
            <a:endParaRPr lang="en-US" sz="1600" dirty="0" smtClean="0"/>
          </a:p>
          <a:p>
            <a:pPr marL="0" indent="0">
              <a:buNone/>
            </a:pPr>
            <a:endParaRPr lang="en-GB" sz="1800" dirty="0" smtClean="0"/>
          </a:p>
          <a:p>
            <a:pPr marL="0" indent="0">
              <a:buNone/>
            </a:pPr>
            <a:endParaRPr lang="en-GB" sz="1800" b="1" dirty="0" smtClean="0"/>
          </a:p>
          <a:p>
            <a:endParaRPr lang="en-GB" sz="2800" dirty="0" smtClean="0"/>
          </a:p>
          <a:p>
            <a:pPr marL="0" indent="0">
              <a:buNone/>
            </a:pPr>
            <a:endParaRPr lang="en-GB" dirty="0" smtClean="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352800"/>
            <a:ext cx="7315200" cy="2492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914400"/>
            <a:ext cx="731520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638300"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FRL Family</a:t>
            </a:r>
          </a:p>
        </p:txBody>
      </p:sp>
    </p:spTree>
    <p:extLst>
      <p:ext uri="{BB962C8B-B14F-4D97-AF65-F5344CB8AC3E}">
        <p14:creationId xmlns:p14="http://schemas.microsoft.com/office/powerpoint/2010/main" val="3370007765"/>
      </p:ext>
    </p:extLst>
  </p:cSld>
  <p:clrMapOvr>
    <a:masterClrMapping/>
  </p:clrMapOvr>
  <p:transition spd="slow">
    <p:strips/>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2541" y="1219200"/>
            <a:ext cx="7621859" cy="4983163"/>
          </a:xfrm>
        </p:spPr>
        <p:txBody>
          <a:bodyPr>
            <a:normAutofit/>
          </a:bodyPr>
          <a:lstStyle/>
          <a:p>
            <a:pPr marL="0" indent="0">
              <a:buNone/>
            </a:pPr>
            <a:endParaRPr lang="en-US" sz="1600" dirty="0" smtClean="0"/>
          </a:p>
          <a:p>
            <a:pPr marL="0" indent="0">
              <a:buNone/>
            </a:pPr>
            <a:endParaRPr lang="en-US" sz="1600" dirty="0"/>
          </a:p>
          <a:p>
            <a:pPr marL="0" indent="0">
              <a:buNone/>
            </a:pPr>
            <a:endParaRPr lang="en-US" sz="1600" dirty="0"/>
          </a:p>
          <a:p>
            <a:pPr marL="0" indent="0">
              <a:buNone/>
            </a:pPr>
            <a:endParaRPr lang="en-US" sz="1600" dirty="0" smtClean="0"/>
          </a:p>
          <a:p>
            <a:pPr marL="0" indent="0">
              <a:buNone/>
            </a:pPr>
            <a:endParaRPr lang="en-US" sz="1600" dirty="0" smtClean="0"/>
          </a:p>
          <a:p>
            <a:pPr marL="0" indent="0">
              <a:buNone/>
            </a:pPr>
            <a:endParaRPr lang="en-GB" sz="1800" dirty="0" smtClean="0"/>
          </a:p>
          <a:p>
            <a:pPr marL="0" indent="0">
              <a:buNone/>
            </a:pPr>
            <a:endParaRPr lang="en-GB" sz="1800" b="1" dirty="0" smtClean="0"/>
          </a:p>
          <a:p>
            <a:endParaRPr lang="en-GB" sz="2800" dirty="0" smtClean="0"/>
          </a:p>
          <a:p>
            <a:pPr marL="0" indent="0">
              <a:buNone/>
            </a:pPr>
            <a:endParaRPr lang="en-GB" dirty="0" smtClean="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066800"/>
            <a:ext cx="7086600" cy="3314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638300"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FRL Family</a:t>
            </a:r>
          </a:p>
        </p:txBody>
      </p:sp>
    </p:spTree>
    <p:extLst>
      <p:ext uri="{BB962C8B-B14F-4D97-AF65-F5344CB8AC3E}">
        <p14:creationId xmlns:p14="http://schemas.microsoft.com/office/powerpoint/2010/main" val="2408282723"/>
      </p:ext>
    </p:extLst>
  </p:cSld>
  <p:clrMapOvr>
    <a:masterClrMapping/>
  </p:clrMapOvr>
  <p:transition spd="slow">
    <p:strips/>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ChangeArrowheads="1"/>
          </p:cNvSpPr>
          <p:nvPr/>
        </p:nvSpPr>
        <p:spPr bwMode="auto">
          <a:xfrm>
            <a:off x="1761066" y="1752600"/>
            <a:ext cx="55626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4800" dirty="0" smtClean="0">
                <a:solidFill>
                  <a:srgbClr val="0B2E82"/>
                </a:solidFill>
              </a:rPr>
              <a:t>Management Reporting Line</a:t>
            </a:r>
            <a:endParaRPr lang="en-US" sz="4800" dirty="0">
              <a:solidFill>
                <a:srgbClr val="0B2E82"/>
              </a:solidFill>
            </a:endParaRPr>
          </a:p>
        </p:txBody>
      </p:sp>
    </p:spTree>
    <p:extLst>
      <p:ext uri="{BB962C8B-B14F-4D97-AF65-F5344CB8AC3E}">
        <p14:creationId xmlns:p14="http://schemas.microsoft.com/office/powerpoint/2010/main" val="38886202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8600" y="1692048"/>
            <a:ext cx="8698029" cy="4724400"/>
          </a:xfrm>
          <a:prstGeom prst="rect">
            <a:avLst/>
          </a:prstGeom>
        </p:spPr>
      </p:pic>
      <p:sp>
        <p:nvSpPr>
          <p:cNvPr id="5" name="Rectangle 4"/>
          <p:cNvSpPr/>
          <p:nvPr/>
        </p:nvSpPr>
        <p:spPr>
          <a:xfrm>
            <a:off x="228600" y="990600"/>
            <a:ext cx="3930884" cy="369332"/>
          </a:xfrm>
          <a:prstGeom prst="rect">
            <a:avLst/>
          </a:prstGeom>
        </p:spPr>
        <p:txBody>
          <a:bodyPr wrap="none">
            <a:spAutoFit/>
          </a:bodyPr>
          <a:lstStyle/>
          <a:p>
            <a:r>
              <a:rPr lang="en-US" b="1" dirty="0" smtClean="0">
                <a:solidFill>
                  <a:srgbClr val="800000"/>
                </a:solidFill>
                <a:latin typeface="Calibri" pitchFamily="34" charset="0"/>
              </a:rPr>
              <a:t>Screen to go to MRL Family	</a:t>
            </a:r>
            <a:r>
              <a:rPr lang="en-US" b="1" dirty="0">
                <a:solidFill>
                  <a:srgbClr val="800000"/>
                </a:solidFill>
                <a:latin typeface="Calibri" pitchFamily="34" charset="0"/>
              </a:rPr>
              <a:t>	 </a:t>
            </a:r>
            <a:endParaRPr lang="en-US" dirty="0"/>
          </a:p>
        </p:txBody>
      </p:sp>
      <p:sp>
        <p:nvSpPr>
          <p:cNvPr id="6" name="Down Arrow 5"/>
          <p:cNvSpPr/>
          <p:nvPr/>
        </p:nvSpPr>
        <p:spPr>
          <a:xfrm>
            <a:off x="2732411" y="1412499"/>
            <a:ext cx="152400" cy="3048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MRL Family and Structure</a:t>
            </a:r>
          </a:p>
        </p:txBody>
      </p:sp>
    </p:spTree>
    <p:extLst>
      <p:ext uri="{BB962C8B-B14F-4D97-AF65-F5344CB8AC3E}">
        <p14:creationId xmlns:p14="http://schemas.microsoft.com/office/powerpoint/2010/main" val="366015002"/>
      </p:ext>
    </p:extLst>
  </p:cSld>
  <p:clrMapOvr>
    <a:masterClrMapping/>
  </p:clrMapOvr>
  <p:transition spd="slow">
    <p:strips dir="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889576"/>
            <a:ext cx="9067799" cy="5739824"/>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6" name="Rectangle 5"/>
          <p:cNvSpPr/>
          <p:nvPr/>
        </p:nvSpPr>
        <p:spPr>
          <a:xfrm>
            <a:off x="2667000" y="152400"/>
            <a:ext cx="3292248" cy="584775"/>
          </a:xfrm>
          <a:prstGeom prst="rect">
            <a:avLst/>
          </a:prstGeom>
          <a:noFill/>
        </p:spPr>
        <p:txBody>
          <a:bodyPr wrap="none" lIns="91440" tIns="45720" rIns="91440" bIns="45720">
            <a:spAutoFit/>
          </a:bodyPr>
          <a:lstStyle/>
          <a:p>
            <a:pPr algn="ctr"/>
            <a:r>
              <a:rPr lang="en-US" sz="3200" b="0" cap="none" spc="0" dirty="0" smtClean="0">
                <a:ln w="0"/>
                <a:solidFill>
                  <a:schemeClr val="accent1"/>
                </a:solidFill>
                <a:effectLst>
                  <a:outerShdw blurRad="38100" dist="25400" dir="5400000" algn="ctr" rotWithShape="0">
                    <a:srgbClr val="6E747A">
                      <a:alpha val="43000"/>
                    </a:srgbClr>
                  </a:outerShdw>
                </a:effectLst>
              </a:rPr>
              <a:t>Vision BI Overview</a:t>
            </a:r>
          </a:p>
        </p:txBody>
      </p:sp>
      <p:grpSp>
        <p:nvGrpSpPr>
          <p:cNvPr id="5" name="Diagram group"/>
          <p:cNvGrpSpPr/>
          <p:nvPr/>
        </p:nvGrpSpPr>
        <p:grpSpPr>
          <a:xfrm>
            <a:off x="2590800" y="1752600"/>
            <a:ext cx="1371023" cy="532804"/>
            <a:chOff x="152976" y="297"/>
            <a:chExt cx="1371023" cy="532804"/>
          </a:xfrm>
          <a:scene3d>
            <a:camera prst="perspectiveRelaxedModerately" zoom="92000"/>
            <a:lightRig rig="balanced" dir="t">
              <a:rot lat="0" lon="0" rev="12700000"/>
            </a:lightRig>
          </a:scene3d>
        </p:grpSpPr>
        <p:grpSp>
          <p:nvGrpSpPr>
            <p:cNvPr id="7" name="Group 6"/>
            <p:cNvGrpSpPr/>
            <p:nvPr/>
          </p:nvGrpSpPr>
          <p:grpSpPr>
            <a:xfrm>
              <a:off x="152976" y="297"/>
              <a:ext cx="1371023" cy="532804"/>
              <a:chOff x="152976" y="297"/>
              <a:chExt cx="1371023" cy="532804"/>
            </a:xfrm>
          </p:grpSpPr>
          <p:sp>
            <p:nvSpPr>
              <p:cNvPr id="8" name="Rounded Rectangle 7"/>
              <p:cNvSpPr/>
              <p:nvPr/>
            </p:nvSpPr>
            <p:spPr>
              <a:xfrm>
                <a:off x="152976" y="297"/>
                <a:ext cx="1371023" cy="532804"/>
              </a:xfrm>
              <a:prstGeom prst="roundRect">
                <a:avLst>
                  <a:gd name="adj" fmla="val 10000"/>
                </a:avLst>
              </a:prstGeom>
              <a:solidFill>
                <a:schemeClr val="tx2"/>
              </a:solidFill>
              <a:sp3d prstMaterial="plastic">
                <a:bevelT w="50800" h="50800"/>
                <a:bevelB w="50800" h="50800"/>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9" name="Rounded Rectangle 4"/>
              <p:cNvSpPr txBox="1"/>
              <p:nvPr/>
            </p:nvSpPr>
            <p:spPr>
              <a:xfrm>
                <a:off x="168581" y="15902"/>
                <a:ext cx="1339813" cy="50159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8100" tIns="25400" rIns="38100" bIns="25400" numCol="1" spcCol="1270" anchor="ctr" anchorCtr="0">
                <a:noAutofit/>
              </a:bodyPr>
              <a:lstStyle/>
              <a:p>
                <a:pPr lvl="0" algn="ctr" defTabSz="889000" rtl="0">
                  <a:lnSpc>
                    <a:spcPct val="90000"/>
                  </a:lnSpc>
                  <a:spcBef>
                    <a:spcPct val="0"/>
                  </a:spcBef>
                  <a:spcAft>
                    <a:spcPct val="35000"/>
                  </a:spcAft>
                </a:pPr>
                <a:r>
                  <a:rPr lang="en-US" sz="2000" dirty="0" smtClean="0"/>
                  <a:t>Parameters</a:t>
                </a:r>
                <a:endParaRPr lang="en-US" sz="2000" kern="1200" dirty="0"/>
              </a:p>
            </p:txBody>
          </p:sp>
        </p:grpSp>
      </p:grpSp>
    </p:spTree>
    <p:extLst>
      <p:ext uri="{BB962C8B-B14F-4D97-AF65-F5344CB8AC3E}">
        <p14:creationId xmlns:p14="http://schemas.microsoft.com/office/powerpoint/2010/main" val="21805068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990600"/>
            <a:ext cx="4724400" cy="369332"/>
          </a:xfrm>
          <a:prstGeom prst="rect">
            <a:avLst/>
          </a:prstGeom>
        </p:spPr>
        <p:txBody>
          <a:bodyPr wrap="square">
            <a:spAutoFit/>
          </a:bodyPr>
          <a:lstStyle/>
          <a:p>
            <a:r>
              <a:rPr lang="en-US" b="1" dirty="0" smtClean="0">
                <a:solidFill>
                  <a:srgbClr val="800000"/>
                </a:solidFill>
                <a:latin typeface="Calibri" pitchFamily="34" charset="0"/>
              </a:rPr>
              <a:t>MRL Family		 </a:t>
            </a:r>
            <a:endParaRPr lang="en-US" dirty="0"/>
          </a:p>
        </p:txBody>
      </p:sp>
      <p:sp>
        <p:nvSpPr>
          <p:cNvPr id="8" name="Rectangle 7"/>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MRL Family and Structure</a:t>
            </a:r>
          </a:p>
        </p:txBody>
      </p:sp>
      <p:grpSp>
        <p:nvGrpSpPr>
          <p:cNvPr id="9" name="Group 8"/>
          <p:cNvGrpSpPr/>
          <p:nvPr/>
        </p:nvGrpSpPr>
        <p:grpSpPr>
          <a:xfrm>
            <a:off x="169817" y="1369470"/>
            <a:ext cx="2781225" cy="5029199"/>
            <a:chOff x="0" y="0"/>
            <a:chExt cx="2781225" cy="5029199"/>
          </a:xfrm>
        </p:grpSpPr>
        <p:sp>
          <p:nvSpPr>
            <p:cNvPr id="10" name="Flowchart: Manual Operation 9"/>
            <p:cNvSpPr/>
            <p:nvPr/>
          </p:nvSpPr>
          <p:spPr>
            <a:xfrm rot="16200000">
              <a:off x="-1123987" y="1123987"/>
              <a:ext cx="5029199" cy="2781225"/>
            </a:xfrm>
            <a:prstGeom prst="flowChartManualOperati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Flowchart: Manual Operation 4"/>
            <p:cNvSpPr txBox="1"/>
            <p:nvPr/>
          </p:nvSpPr>
          <p:spPr>
            <a:xfrm rot="21600000">
              <a:off x="0" y="1005840"/>
              <a:ext cx="2781225" cy="30175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0" rIns="114300" bIns="0" numCol="1" spcCol="1270" anchor="t" anchorCtr="0">
              <a:noAutofit/>
            </a:bodyPr>
            <a:lstStyle/>
            <a:p>
              <a:pPr lvl="0" algn="l" defTabSz="800100">
                <a:lnSpc>
                  <a:spcPct val="90000"/>
                </a:lnSpc>
                <a:spcBef>
                  <a:spcPct val="0"/>
                </a:spcBef>
                <a:spcAft>
                  <a:spcPct val="35000"/>
                </a:spcAft>
              </a:pPr>
              <a:r>
                <a:rPr lang="en-US" sz="1800" b="1" i="0" kern="1200" dirty="0" smtClean="0"/>
                <a:t>MRL Lines</a:t>
              </a:r>
              <a:endParaRPr lang="en-US" sz="1800" b="1" i="0" kern="1200" dirty="0"/>
            </a:p>
            <a:p>
              <a:pPr marL="171450" lvl="1" indent="-171450" algn="l" defTabSz="711200">
                <a:lnSpc>
                  <a:spcPct val="90000"/>
                </a:lnSpc>
                <a:spcBef>
                  <a:spcPct val="0"/>
                </a:spcBef>
                <a:spcAft>
                  <a:spcPct val="15000"/>
                </a:spcAft>
                <a:buChar char="••"/>
              </a:pPr>
              <a:r>
                <a:rPr lang="en-US" sz="1600" i="0" kern="1200" dirty="0" smtClean="0"/>
                <a:t>MRL</a:t>
              </a:r>
              <a:r>
                <a:rPr lang="en-US" sz="1600" kern="1200" dirty="0" smtClean="0"/>
                <a:t> </a:t>
              </a:r>
              <a:r>
                <a:rPr lang="en-US" sz="1600" i="0" kern="1200" dirty="0" smtClean="0"/>
                <a:t>stands for Management Reporting Lines and is maintained in the </a:t>
              </a:r>
              <a:r>
                <a:rPr lang="en-US" sz="1600" b="1" i="0" kern="1200" dirty="0" smtClean="0"/>
                <a:t>MRL Lines table.</a:t>
              </a:r>
              <a:endParaRPr lang="en-US" sz="1600" b="1" i="0" kern="1200" dirty="0"/>
            </a:p>
            <a:p>
              <a:pPr marL="171450" lvl="1" indent="-171450" algn="l" defTabSz="711200">
                <a:lnSpc>
                  <a:spcPct val="90000"/>
                </a:lnSpc>
                <a:spcBef>
                  <a:spcPct val="0"/>
                </a:spcBef>
                <a:spcAft>
                  <a:spcPct val="15000"/>
                </a:spcAft>
                <a:buChar char="••"/>
              </a:pPr>
              <a:r>
                <a:rPr lang="en-US" sz="1600" i="0" kern="1200" dirty="0" smtClean="0"/>
                <a:t>Every MRL Line has a MRL Type. There are 20 different categories of MRL type classified into Assets, Liabilities, Income and Expenses. All the MRL lines are assigned to MRL Attributes.</a:t>
              </a:r>
              <a:endParaRPr lang="en-US" sz="1600" i="0" kern="1200" dirty="0"/>
            </a:p>
          </p:txBody>
        </p:sp>
      </p:grpSp>
      <p:grpSp>
        <p:nvGrpSpPr>
          <p:cNvPr id="12" name="Group 11"/>
          <p:cNvGrpSpPr/>
          <p:nvPr/>
        </p:nvGrpSpPr>
        <p:grpSpPr>
          <a:xfrm>
            <a:off x="3111137" y="1196975"/>
            <a:ext cx="2781225" cy="5029199"/>
            <a:chOff x="2990887" y="0"/>
            <a:chExt cx="2781225" cy="5029199"/>
          </a:xfrm>
        </p:grpSpPr>
        <p:sp>
          <p:nvSpPr>
            <p:cNvPr id="13" name="Flowchart: Manual Operation 12"/>
            <p:cNvSpPr/>
            <p:nvPr/>
          </p:nvSpPr>
          <p:spPr>
            <a:xfrm rot="16200000">
              <a:off x="1866900" y="1123987"/>
              <a:ext cx="5029199" cy="2781225"/>
            </a:xfrm>
            <a:prstGeom prst="flowChartManualOperati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Flowchart: Manual Operation 4"/>
            <p:cNvSpPr txBox="1"/>
            <p:nvPr/>
          </p:nvSpPr>
          <p:spPr>
            <a:xfrm rot="21600000">
              <a:off x="2990887" y="1005840"/>
              <a:ext cx="2781225" cy="30175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0" rIns="114300" bIns="0" numCol="1" spcCol="1270" anchor="t" anchorCtr="0">
              <a:noAutofit/>
            </a:bodyPr>
            <a:lstStyle/>
            <a:p>
              <a:pPr lvl="0" algn="l" defTabSz="800100">
                <a:lnSpc>
                  <a:spcPct val="90000"/>
                </a:lnSpc>
                <a:spcBef>
                  <a:spcPct val="0"/>
                </a:spcBef>
                <a:spcAft>
                  <a:spcPct val="35000"/>
                </a:spcAft>
              </a:pPr>
              <a:r>
                <a:rPr lang="en-US" sz="1800" b="1" kern="1200" dirty="0" smtClean="0"/>
                <a:t>MRL Attributes</a:t>
              </a:r>
              <a:endParaRPr lang="en-US" sz="1800" b="1" kern="1200" dirty="0"/>
            </a:p>
            <a:p>
              <a:pPr marL="171450" lvl="1" indent="-171450" algn="l" defTabSz="711200">
                <a:lnSpc>
                  <a:spcPct val="90000"/>
                </a:lnSpc>
                <a:spcBef>
                  <a:spcPct val="0"/>
                </a:spcBef>
                <a:spcAft>
                  <a:spcPct val="15000"/>
                </a:spcAft>
                <a:buChar char="••"/>
              </a:pPr>
              <a:r>
                <a:rPr lang="en-US" sz="1600" i="0" kern="1200" dirty="0" smtClean="0"/>
                <a:t>MRL Attributes in the</a:t>
              </a:r>
              <a:r>
                <a:rPr lang="en-US" sz="1600" b="1" i="0" kern="1200" dirty="0" smtClean="0"/>
                <a:t> MRL Attributes table</a:t>
              </a:r>
              <a:r>
                <a:rPr lang="en-US" sz="1600" i="0" kern="1200" dirty="0" smtClean="0"/>
                <a:t> are used for categorizing/creating groups within MRL lines within each MRL Type.  </a:t>
              </a:r>
              <a:endParaRPr lang="en-US" sz="1600" i="0" kern="1200" dirty="0"/>
            </a:p>
            <a:p>
              <a:pPr marL="171450" lvl="1" indent="-171450" algn="l" defTabSz="711200">
                <a:lnSpc>
                  <a:spcPct val="90000"/>
                </a:lnSpc>
                <a:spcBef>
                  <a:spcPct val="0"/>
                </a:spcBef>
                <a:spcAft>
                  <a:spcPct val="15000"/>
                </a:spcAft>
                <a:buChar char="••"/>
              </a:pPr>
              <a:r>
                <a:rPr lang="en-US" sz="1600" i="0" kern="1200" dirty="0" smtClean="0"/>
                <a:t>There are 10 levels of MRL Attributes and </a:t>
              </a:r>
              <a:r>
                <a:rPr lang="en-US" sz="1600" kern="1200" dirty="0" smtClean="0"/>
                <a:t>&amp; these are defined in the </a:t>
              </a:r>
              <a:r>
                <a:rPr lang="en-US" sz="1600" b="1" kern="1200" dirty="0" smtClean="0"/>
                <a:t>MRL Attribute Level Screen</a:t>
              </a:r>
              <a:r>
                <a:rPr lang="en-US" sz="1600" kern="1200" dirty="0" smtClean="0"/>
                <a:t>. </a:t>
              </a:r>
              <a:r>
                <a:rPr lang="en-US" sz="1600" i="0" kern="1200" dirty="0" smtClean="0"/>
                <a:t>These lines are used for Cost Allocation, Budgeting and Planning purposes</a:t>
              </a:r>
              <a:endParaRPr lang="en-US" sz="1600" i="0" kern="1200" dirty="0"/>
            </a:p>
          </p:txBody>
        </p:sp>
      </p:grpSp>
      <p:grpSp>
        <p:nvGrpSpPr>
          <p:cNvPr id="15" name="Group 14"/>
          <p:cNvGrpSpPr/>
          <p:nvPr/>
        </p:nvGrpSpPr>
        <p:grpSpPr>
          <a:xfrm>
            <a:off x="6002382" y="1066800"/>
            <a:ext cx="2781225" cy="5029199"/>
            <a:chOff x="5981774" y="0"/>
            <a:chExt cx="2781225" cy="5029199"/>
          </a:xfrm>
        </p:grpSpPr>
        <p:sp>
          <p:nvSpPr>
            <p:cNvPr id="16" name="Flowchart: Manual Operation 15"/>
            <p:cNvSpPr/>
            <p:nvPr/>
          </p:nvSpPr>
          <p:spPr>
            <a:xfrm rot="16200000">
              <a:off x="4857787" y="1123987"/>
              <a:ext cx="5029199" cy="2781225"/>
            </a:xfrm>
            <a:prstGeom prst="flowChartManualOperati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Flowchart: Manual Operation 4"/>
            <p:cNvSpPr txBox="1"/>
            <p:nvPr/>
          </p:nvSpPr>
          <p:spPr>
            <a:xfrm rot="21600000">
              <a:off x="5981774" y="1005840"/>
              <a:ext cx="2781225" cy="30175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0" rIns="114300" bIns="0" numCol="1" spcCol="1270" anchor="t" anchorCtr="0">
              <a:noAutofit/>
            </a:bodyPr>
            <a:lstStyle/>
            <a:p>
              <a:pPr lvl="0" algn="l" defTabSz="800100">
                <a:lnSpc>
                  <a:spcPct val="90000"/>
                </a:lnSpc>
                <a:spcBef>
                  <a:spcPct val="0"/>
                </a:spcBef>
                <a:spcAft>
                  <a:spcPct val="35000"/>
                </a:spcAft>
              </a:pPr>
              <a:r>
                <a:rPr lang="en-US" sz="1800" b="1" kern="1200" dirty="0" smtClean="0"/>
                <a:t>MGT Lines</a:t>
              </a:r>
              <a:endParaRPr lang="en-US" sz="1800" b="1" kern="1200" dirty="0"/>
            </a:p>
            <a:p>
              <a:pPr marL="171450" lvl="1" indent="-171450" algn="l" defTabSz="711200">
                <a:lnSpc>
                  <a:spcPct val="90000"/>
                </a:lnSpc>
                <a:spcBef>
                  <a:spcPct val="0"/>
                </a:spcBef>
                <a:spcAft>
                  <a:spcPct val="15000"/>
                </a:spcAft>
                <a:buChar char="••"/>
              </a:pPr>
              <a:r>
                <a:rPr lang="en-US" sz="1600" i="0" kern="1200" dirty="0" smtClean="0"/>
                <a:t>MGT lines are maintained in </a:t>
              </a:r>
              <a:r>
                <a:rPr lang="en-US" sz="1600" b="1" i="0" kern="1200" dirty="0" smtClean="0"/>
                <a:t>MGT lines table. </a:t>
              </a:r>
              <a:r>
                <a:rPr lang="en-US" sz="1600" kern="1200" dirty="0" smtClean="0"/>
                <a:t>There are 20 levels of MGT lines &amp; these are defined in the </a:t>
              </a:r>
              <a:r>
                <a:rPr lang="en-US" sz="1600" b="1" kern="1200" dirty="0" smtClean="0"/>
                <a:t>MGT Lines Level Screen. </a:t>
              </a:r>
              <a:r>
                <a:rPr lang="en-US" sz="1600" b="1" i="0" kern="1200" dirty="0" smtClean="0"/>
                <a:t> </a:t>
              </a:r>
              <a:r>
                <a:rPr lang="en-US" sz="1600" kern="1200" dirty="0" smtClean="0"/>
                <a:t>Every MGT line is a report defined under any of these 20 Levels (Templates)</a:t>
              </a:r>
              <a:endParaRPr lang="en-US" sz="1600" i="0" kern="1200" dirty="0"/>
            </a:p>
            <a:p>
              <a:pPr marL="171450" lvl="1" indent="-171450" algn="l" defTabSz="711200">
                <a:lnSpc>
                  <a:spcPct val="90000"/>
                </a:lnSpc>
                <a:spcBef>
                  <a:spcPct val="0"/>
                </a:spcBef>
                <a:spcAft>
                  <a:spcPct val="15000"/>
                </a:spcAft>
                <a:buChar char="••"/>
              </a:pPr>
              <a:r>
                <a:rPr lang="en-US" sz="1600" i="0" kern="1200" dirty="0" smtClean="0"/>
                <a:t>The MRL lines are assigned to MGT lines for all the 20  levels in the MRL Mappings table for each Balance type.</a:t>
              </a:r>
              <a:endParaRPr lang="en-US" sz="1600" i="0" kern="1200" dirty="0"/>
            </a:p>
          </p:txBody>
        </p:sp>
      </p:grpSp>
    </p:spTree>
    <p:extLst>
      <p:ext uri="{BB962C8B-B14F-4D97-AF65-F5344CB8AC3E}">
        <p14:creationId xmlns:p14="http://schemas.microsoft.com/office/powerpoint/2010/main" val="1694947426"/>
      </p:ext>
    </p:extLst>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990600"/>
            <a:ext cx="1289264" cy="369332"/>
          </a:xfrm>
          <a:prstGeom prst="rect">
            <a:avLst/>
          </a:prstGeom>
        </p:spPr>
        <p:txBody>
          <a:bodyPr wrap="none">
            <a:spAutoFit/>
          </a:bodyPr>
          <a:lstStyle/>
          <a:p>
            <a:r>
              <a:rPr lang="en-US" b="1" dirty="0">
                <a:solidFill>
                  <a:srgbClr val="800000"/>
                </a:solidFill>
                <a:latin typeface="Calibri" pitchFamily="34" charset="0"/>
              </a:rPr>
              <a:t>MRL Family</a:t>
            </a:r>
            <a:endParaRPr lang="en-US" dirty="0"/>
          </a:p>
        </p:txBody>
      </p:sp>
      <p:sp>
        <p:nvSpPr>
          <p:cNvPr id="6" name="Rectangle 5"/>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MRL Family and Structure</a:t>
            </a:r>
          </a:p>
        </p:txBody>
      </p:sp>
      <p:grpSp>
        <p:nvGrpSpPr>
          <p:cNvPr id="7" name="Group 6"/>
          <p:cNvGrpSpPr/>
          <p:nvPr/>
        </p:nvGrpSpPr>
        <p:grpSpPr>
          <a:xfrm>
            <a:off x="101313" y="1676400"/>
            <a:ext cx="2781225" cy="4832350"/>
            <a:chOff x="0" y="0"/>
            <a:chExt cx="2781225" cy="4832350"/>
          </a:xfrm>
        </p:grpSpPr>
        <p:sp>
          <p:nvSpPr>
            <p:cNvPr id="8" name="Flowchart: Manual Operation 7"/>
            <p:cNvSpPr/>
            <p:nvPr/>
          </p:nvSpPr>
          <p:spPr>
            <a:xfrm rot="16200000">
              <a:off x="-1025562" y="1025562"/>
              <a:ext cx="4832350" cy="2781225"/>
            </a:xfrm>
            <a:prstGeom prst="flowChartManualOperati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Flowchart: Manual Operation 4"/>
            <p:cNvSpPr txBox="1"/>
            <p:nvPr/>
          </p:nvSpPr>
          <p:spPr>
            <a:xfrm rot="21600000">
              <a:off x="0" y="966470"/>
              <a:ext cx="2781225" cy="28994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0" rIns="114300" bIns="0" numCol="1" spcCol="1270" anchor="t" anchorCtr="0">
              <a:noAutofit/>
            </a:bodyPr>
            <a:lstStyle/>
            <a:p>
              <a:pPr lvl="0" algn="l" defTabSz="800100">
                <a:lnSpc>
                  <a:spcPct val="90000"/>
                </a:lnSpc>
                <a:spcBef>
                  <a:spcPct val="0"/>
                </a:spcBef>
                <a:spcAft>
                  <a:spcPct val="35000"/>
                </a:spcAft>
              </a:pPr>
              <a:r>
                <a:rPr lang="en-US" sz="1800" b="1" i="0" kern="1200" dirty="0" smtClean="0"/>
                <a:t>MRL Balance Types</a:t>
              </a:r>
              <a:endParaRPr lang="en-US" sz="1800" b="1" i="0" kern="1200" dirty="0"/>
            </a:p>
            <a:p>
              <a:pPr marL="171450" lvl="1" indent="-171450" algn="l" defTabSz="711200">
                <a:lnSpc>
                  <a:spcPct val="90000"/>
                </a:lnSpc>
                <a:spcBef>
                  <a:spcPct val="0"/>
                </a:spcBef>
                <a:spcAft>
                  <a:spcPct val="15000"/>
                </a:spcAft>
                <a:buChar char="••"/>
              </a:pPr>
              <a:r>
                <a:rPr lang="en-US" sz="1600" kern="1200" dirty="0" smtClean="0"/>
                <a:t>The Balance Type Section defines the Balance Type for every MRL Line in </a:t>
              </a:r>
              <a:r>
                <a:rPr lang="en-US" sz="1600" b="1" kern="1200" dirty="0" smtClean="0"/>
                <a:t>the MRL Balance Type table</a:t>
              </a:r>
              <a:r>
                <a:rPr lang="en-US" sz="1600" kern="1200" dirty="0" smtClean="0"/>
                <a:t>. </a:t>
              </a:r>
              <a:endParaRPr lang="en-US" sz="1600" i="0" kern="1200" dirty="0"/>
            </a:p>
          </p:txBody>
        </p:sp>
      </p:grpSp>
      <p:grpSp>
        <p:nvGrpSpPr>
          <p:cNvPr id="10" name="Group 9"/>
          <p:cNvGrpSpPr/>
          <p:nvPr/>
        </p:nvGrpSpPr>
        <p:grpSpPr>
          <a:xfrm>
            <a:off x="3041562" y="1477554"/>
            <a:ext cx="2781225" cy="4832350"/>
            <a:chOff x="2990886" y="0"/>
            <a:chExt cx="2781225" cy="4832350"/>
          </a:xfrm>
        </p:grpSpPr>
        <p:sp>
          <p:nvSpPr>
            <p:cNvPr id="11" name="Flowchart: Manual Operation 10"/>
            <p:cNvSpPr/>
            <p:nvPr/>
          </p:nvSpPr>
          <p:spPr>
            <a:xfrm rot="16200000">
              <a:off x="1965324" y="1025562"/>
              <a:ext cx="4832350" cy="2781225"/>
            </a:xfrm>
            <a:prstGeom prst="flowChartManualOperati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Flowchart: Manual Operation 4"/>
            <p:cNvSpPr txBox="1"/>
            <p:nvPr/>
          </p:nvSpPr>
          <p:spPr>
            <a:xfrm rot="21600000">
              <a:off x="2990886" y="966470"/>
              <a:ext cx="2781225" cy="28994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0" rIns="114300" bIns="0" numCol="1" spcCol="1270" anchor="t" anchorCtr="0">
              <a:noAutofit/>
            </a:bodyPr>
            <a:lstStyle/>
            <a:p>
              <a:pPr lvl="0" algn="l" defTabSz="800100">
                <a:lnSpc>
                  <a:spcPct val="90000"/>
                </a:lnSpc>
                <a:spcBef>
                  <a:spcPct val="0"/>
                </a:spcBef>
                <a:spcAft>
                  <a:spcPct val="35000"/>
                </a:spcAft>
              </a:pPr>
              <a:r>
                <a:rPr lang="en-US" sz="1800" b="1" kern="1200" dirty="0" smtClean="0"/>
                <a:t>MRL Calculations	</a:t>
              </a:r>
              <a:endParaRPr lang="en-US" sz="1800" b="1" kern="1200" dirty="0"/>
            </a:p>
            <a:p>
              <a:pPr marL="171450" lvl="1" indent="-171450" algn="l" defTabSz="711200">
                <a:lnSpc>
                  <a:spcPct val="90000"/>
                </a:lnSpc>
                <a:spcBef>
                  <a:spcPct val="0"/>
                </a:spcBef>
                <a:spcAft>
                  <a:spcPct val="15000"/>
                </a:spcAft>
                <a:buChar char="••"/>
              </a:pPr>
              <a:r>
                <a:rPr lang="en-US" sz="1600" kern="1200" dirty="0" smtClean="0"/>
                <a:t>The Calculations Section defines the range of MRL for every Balance Type that will come under a particular MRL Line.</a:t>
              </a:r>
              <a:endParaRPr lang="en-US" sz="1600" i="0" kern="1200" dirty="0"/>
            </a:p>
          </p:txBody>
        </p:sp>
      </p:grpSp>
      <p:grpSp>
        <p:nvGrpSpPr>
          <p:cNvPr id="13" name="Group 12"/>
          <p:cNvGrpSpPr/>
          <p:nvPr/>
        </p:nvGrpSpPr>
        <p:grpSpPr>
          <a:xfrm>
            <a:off x="5981810" y="1175266"/>
            <a:ext cx="2781225" cy="4832350"/>
            <a:chOff x="5981774" y="0"/>
            <a:chExt cx="2781225" cy="4832350"/>
          </a:xfrm>
        </p:grpSpPr>
        <p:sp>
          <p:nvSpPr>
            <p:cNvPr id="14" name="Flowchart: Manual Operation 13"/>
            <p:cNvSpPr/>
            <p:nvPr/>
          </p:nvSpPr>
          <p:spPr>
            <a:xfrm rot="16200000">
              <a:off x="4956212" y="1025562"/>
              <a:ext cx="4832350" cy="2781225"/>
            </a:xfrm>
            <a:prstGeom prst="flowChartManualOperati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Flowchart: Manual Operation 4"/>
            <p:cNvSpPr txBox="1"/>
            <p:nvPr/>
          </p:nvSpPr>
          <p:spPr>
            <a:xfrm rot="21600000">
              <a:off x="5981774" y="966470"/>
              <a:ext cx="2781225" cy="28994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0" rIns="114300" bIns="0" numCol="1" spcCol="1270" anchor="t" anchorCtr="0">
              <a:noAutofit/>
            </a:bodyPr>
            <a:lstStyle/>
            <a:p>
              <a:pPr lvl="0" algn="l" defTabSz="800100">
                <a:lnSpc>
                  <a:spcPct val="90000"/>
                </a:lnSpc>
                <a:spcBef>
                  <a:spcPct val="0"/>
                </a:spcBef>
                <a:spcAft>
                  <a:spcPct val="35000"/>
                </a:spcAft>
              </a:pPr>
              <a:r>
                <a:rPr lang="en-US" sz="1800" b="1" kern="1200" dirty="0" smtClean="0"/>
                <a:t>MGT Calculations</a:t>
              </a:r>
              <a:endParaRPr lang="en-US" sz="1800" b="1" kern="1200" dirty="0"/>
            </a:p>
            <a:p>
              <a:pPr marL="171450" lvl="1" indent="-171450" algn="l" defTabSz="711200">
                <a:lnSpc>
                  <a:spcPct val="90000"/>
                </a:lnSpc>
                <a:spcBef>
                  <a:spcPct val="0"/>
                </a:spcBef>
                <a:spcAft>
                  <a:spcPct val="15000"/>
                </a:spcAft>
                <a:buChar char="••"/>
              </a:pPr>
              <a:r>
                <a:rPr lang="en-US" sz="1600" kern="1200" dirty="0" smtClean="0"/>
                <a:t>The Calculations Section defines the range of MGT lines for every MGT line level that will come under a particular MGT line.</a:t>
              </a:r>
              <a:endParaRPr lang="en-US" sz="1600" i="0" kern="1200" dirty="0"/>
            </a:p>
          </p:txBody>
        </p:sp>
      </p:grpSp>
    </p:spTree>
    <p:extLst>
      <p:ext uri="{BB962C8B-B14F-4D97-AF65-F5344CB8AC3E}">
        <p14:creationId xmlns:p14="http://schemas.microsoft.com/office/powerpoint/2010/main" val="3684225388"/>
      </p:ext>
    </p:extLst>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1042601"/>
            <a:ext cx="1212961" cy="369332"/>
          </a:xfrm>
          <a:prstGeom prst="rect">
            <a:avLst/>
          </a:prstGeom>
        </p:spPr>
        <p:txBody>
          <a:bodyPr wrap="none">
            <a:spAutoFit/>
          </a:bodyPr>
          <a:lstStyle/>
          <a:p>
            <a:r>
              <a:rPr lang="en-US" b="1" dirty="0">
                <a:solidFill>
                  <a:srgbClr val="800000"/>
                </a:solidFill>
                <a:latin typeface="Calibri" pitchFamily="34" charset="0"/>
              </a:rPr>
              <a:t>MRL </a:t>
            </a:r>
            <a:r>
              <a:rPr lang="en-US" b="1" dirty="0" smtClean="0">
                <a:solidFill>
                  <a:srgbClr val="800000"/>
                </a:solidFill>
                <a:latin typeface="Calibri" pitchFamily="34" charset="0"/>
              </a:rPr>
              <a:t>Types</a:t>
            </a:r>
            <a:endParaRPr lang="en-US" dirty="0"/>
          </a:p>
        </p:txBody>
      </p:sp>
      <p:pic>
        <p:nvPicPr>
          <p:cNvPr id="8" name="Picture 7"/>
          <p:cNvPicPr>
            <a:picLocks noChangeAspect="1"/>
          </p:cNvPicPr>
          <p:nvPr/>
        </p:nvPicPr>
        <p:blipFill>
          <a:blip r:embed="rId2"/>
          <a:stretch>
            <a:fillRect/>
          </a:stretch>
        </p:blipFill>
        <p:spPr>
          <a:xfrm>
            <a:off x="179672" y="4191000"/>
            <a:ext cx="8964328" cy="2199241"/>
          </a:xfrm>
          <a:prstGeom prst="rect">
            <a:avLst/>
          </a:prstGeom>
        </p:spPr>
      </p:pic>
      <p:graphicFrame>
        <p:nvGraphicFramePr>
          <p:cNvPr id="11" name="Diagram 10"/>
          <p:cNvGraphicFramePr/>
          <p:nvPr>
            <p:extLst/>
          </p:nvPr>
        </p:nvGraphicFramePr>
        <p:xfrm>
          <a:off x="175661" y="1436625"/>
          <a:ext cx="8663539" cy="2550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MRL Family and Structure</a:t>
            </a:r>
          </a:p>
        </p:txBody>
      </p:sp>
    </p:spTree>
    <p:extLst>
      <p:ext uri="{BB962C8B-B14F-4D97-AF65-F5344CB8AC3E}">
        <p14:creationId xmlns:p14="http://schemas.microsoft.com/office/powerpoint/2010/main" val="1382727880"/>
      </p:ext>
    </p:extLst>
  </p:cSld>
  <p:clrMapOvr>
    <a:masterClrMapping/>
  </p:clrMapOvr>
  <p:transition spd="slow">
    <p:strips dir="rd"/>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28600" y="1676400"/>
            <a:ext cx="8595430" cy="4648200"/>
          </a:xfrm>
          <a:prstGeom prst="rect">
            <a:avLst/>
          </a:prstGeom>
        </p:spPr>
      </p:pic>
      <p:sp>
        <p:nvSpPr>
          <p:cNvPr id="7" name="Rectangle 6"/>
          <p:cNvSpPr/>
          <p:nvPr/>
        </p:nvSpPr>
        <p:spPr>
          <a:xfrm>
            <a:off x="152400" y="990600"/>
            <a:ext cx="6870086" cy="369332"/>
          </a:xfrm>
          <a:prstGeom prst="rect">
            <a:avLst/>
          </a:prstGeom>
        </p:spPr>
        <p:txBody>
          <a:bodyPr wrap="square">
            <a:spAutoFit/>
          </a:bodyPr>
          <a:lstStyle/>
          <a:p>
            <a:r>
              <a:rPr lang="en-US" b="1" dirty="0" smtClean="0">
                <a:solidFill>
                  <a:srgbClr val="800000"/>
                </a:solidFill>
                <a:latin typeface="Calibri" pitchFamily="34" charset="0"/>
              </a:rPr>
              <a:t>Screen that shows MRL Line assigned to MRL Attributes and </a:t>
            </a:r>
            <a:r>
              <a:rPr lang="en-US" b="1" dirty="0" err="1" smtClean="0">
                <a:solidFill>
                  <a:srgbClr val="800000"/>
                </a:solidFill>
                <a:latin typeface="Calibri" pitchFamily="34" charset="0"/>
              </a:rPr>
              <a:t>Mgt</a:t>
            </a:r>
            <a:r>
              <a:rPr lang="en-US" b="1" dirty="0" smtClean="0">
                <a:solidFill>
                  <a:srgbClr val="800000"/>
                </a:solidFill>
                <a:latin typeface="Calibri" pitchFamily="34" charset="0"/>
              </a:rPr>
              <a:t> Lines</a:t>
            </a:r>
            <a:endParaRPr lang="en-US" dirty="0"/>
          </a:p>
        </p:txBody>
      </p:sp>
      <p:sp>
        <p:nvSpPr>
          <p:cNvPr id="5" name="Rectangle 4"/>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MRL Family and Structure</a:t>
            </a:r>
          </a:p>
        </p:txBody>
      </p:sp>
    </p:spTree>
    <p:extLst>
      <p:ext uri="{BB962C8B-B14F-4D97-AF65-F5344CB8AC3E}">
        <p14:creationId xmlns:p14="http://schemas.microsoft.com/office/powerpoint/2010/main" val="1163540734"/>
      </p:ext>
    </p:extLst>
  </p:cSld>
  <p:clrMapOvr>
    <a:masterClrMapping/>
  </p:clrMapOvr>
  <p:transition spd="slow">
    <p:strips dir="r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5879" y="961251"/>
            <a:ext cx="7543800" cy="369332"/>
          </a:xfrm>
          <a:prstGeom prst="rect">
            <a:avLst/>
          </a:prstGeom>
        </p:spPr>
        <p:txBody>
          <a:bodyPr wrap="square">
            <a:spAutoFit/>
          </a:bodyPr>
          <a:lstStyle/>
          <a:p>
            <a:r>
              <a:rPr lang="en-US" b="1" dirty="0">
                <a:solidFill>
                  <a:srgbClr val="800000"/>
                </a:solidFill>
                <a:latin typeface="Calibri" pitchFamily="34" charset="0"/>
              </a:rPr>
              <a:t>Screen that </a:t>
            </a:r>
            <a:r>
              <a:rPr lang="en-US" b="1" dirty="0" smtClean="0">
                <a:solidFill>
                  <a:srgbClr val="800000"/>
                </a:solidFill>
                <a:latin typeface="Calibri" pitchFamily="34" charset="0"/>
              </a:rPr>
              <a:t>shows Balance Types and Calculations set for </a:t>
            </a:r>
            <a:r>
              <a:rPr lang="en-US" b="1" dirty="0">
                <a:solidFill>
                  <a:srgbClr val="800000"/>
                </a:solidFill>
                <a:latin typeface="Calibri" pitchFamily="34" charset="0"/>
              </a:rPr>
              <a:t>MRL </a:t>
            </a:r>
            <a:r>
              <a:rPr lang="en-US" b="1" dirty="0" smtClean="0">
                <a:solidFill>
                  <a:srgbClr val="800000"/>
                </a:solidFill>
                <a:latin typeface="Calibri" pitchFamily="34" charset="0"/>
              </a:rPr>
              <a:t>Line</a:t>
            </a:r>
            <a:endParaRPr lang="en-US" dirty="0"/>
          </a:p>
        </p:txBody>
      </p:sp>
      <p:pic>
        <p:nvPicPr>
          <p:cNvPr id="5" name="Picture 4"/>
          <p:cNvPicPr>
            <a:picLocks noChangeAspect="1"/>
          </p:cNvPicPr>
          <p:nvPr/>
        </p:nvPicPr>
        <p:blipFill>
          <a:blip r:embed="rId2"/>
          <a:stretch>
            <a:fillRect/>
          </a:stretch>
        </p:blipFill>
        <p:spPr>
          <a:xfrm>
            <a:off x="110691" y="1594366"/>
            <a:ext cx="8789469" cy="2667000"/>
          </a:xfrm>
          <a:prstGeom prst="rect">
            <a:avLst/>
          </a:prstGeom>
        </p:spPr>
      </p:pic>
      <p:pic>
        <p:nvPicPr>
          <p:cNvPr id="6" name="Picture 5"/>
          <p:cNvPicPr>
            <a:picLocks noChangeAspect="1"/>
          </p:cNvPicPr>
          <p:nvPr/>
        </p:nvPicPr>
        <p:blipFill>
          <a:blip r:embed="rId3"/>
          <a:stretch>
            <a:fillRect/>
          </a:stretch>
        </p:blipFill>
        <p:spPr>
          <a:xfrm>
            <a:off x="121920" y="4419600"/>
            <a:ext cx="8869680" cy="2133600"/>
          </a:xfrm>
          <a:prstGeom prst="rect">
            <a:avLst/>
          </a:prstGeom>
        </p:spPr>
      </p:pic>
      <p:sp>
        <p:nvSpPr>
          <p:cNvPr id="8" name="Rectangle 7"/>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MRL Family and Structure</a:t>
            </a:r>
          </a:p>
        </p:txBody>
      </p:sp>
    </p:spTree>
    <p:extLst>
      <p:ext uri="{BB962C8B-B14F-4D97-AF65-F5344CB8AC3E}">
        <p14:creationId xmlns:p14="http://schemas.microsoft.com/office/powerpoint/2010/main" val="2384129760"/>
      </p:ext>
    </p:extLst>
  </p:cSld>
  <p:clrMapOvr>
    <a:masterClrMapping/>
  </p:clrMapOvr>
  <p:transition spd="slow">
    <p:strips dir="rd"/>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152400" y="1327667"/>
          <a:ext cx="8796284" cy="2666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242037" y="914400"/>
            <a:ext cx="4572000" cy="369332"/>
          </a:xfrm>
          <a:prstGeom prst="rect">
            <a:avLst/>
          </a:prstGeom>
        </p:spPr>
        <p:txBody>
          <a:bodyPr>
            <a:spAutoFit/>
          </a:bodyPr>
          <a:lstStyle/>
          <a:p>
            <a:r>
              <a:rPr lang="en-US" b="1" dirty="0" smtClean="0">
                <a:solidFill>
                  <a:srgbClr val="800000"/>
                </a:solidFill>
                <a:latin typeface="Calibri" pitchFamily="34" charset="0"/>
              </a:rPr>
              <a:t>MRL Calculation in MRL Lines Screen</a:t>
            </a:r>
            <a:endParaRPr lang="en-US" dirty="0"/>
          </a:p>
        </p:txBody>
      </p:sp>
      <p:sp>
        <p:nvSpPr>
          <p:cNvPr id="6" name="TextBox 5"/>
          <p:cNvSpPr txBox="1"/>
          <p:nvPr/>
        </p:nvSpPr>
        <p:spPr>
          <a:xfrm>
            <a:off x="152400" y="3368933"/>
            <a:ext cx="8229600" cy="338554"/>
          </a:xfrm>
          <a:prstGeom prst="rect">
            <a:avLst/>
          </a:prstGeom>
          <a:solidFill>
            <a:schemeClr val="accent1"/>
          </a:solidFill>
        </p:spPr>
        <p:txBody>
          <a:bodyPr wrap="square" rtlCol="0">
            <a:spAutoFit/>
          </a:bodyPr>
          <a:lstStyle/>
          <a:p>
            <a:r>
              <a:rPr lang="en-US" sz="1600" dirty="0" smtClean="0">
                <a:solidFill>
                  <a:schemeClr val="bg1"/>
                </a:solidFill>
              </a:rPr>
              <a:t>MRL Calculations contains</a:t>
            </a:r>
            <a:r>
              <a:rPr lang="en-US" sz="1400" b="1" dirty="0" smtClean="0">
                <a:solidFill>
                  <a:schemeClr val="bg1"/>
                </a:solidFill>
              </a:rPr>
              <a:t> </a:t>
            </a:r>
            <a:r>
              <a:rPr lang="en-US" sz="1600" dirty="0">
                <a:solidFill>
                  <a:schemeClr val="bg1"/>
                </a:solidFill>
              </a:rPr>
              <a:t>MRL Calculations for each of the MRL Lines</a:t>
            </a:r>
          </a:p>
        </p:txBody>
      </p:sp>
      <p:pic>
        <p:nvPicPr>
          <p:cNvPr id="7" name="Picture 6"/>
          <p:cNvPicPr>
            <a:picLocks noChangeAspect="1"/>
          </p:cNvPicPr>
          <p:nvPr/>
        </p:nvPicPr>
        <p:blipFill>
          <a:blip r:embed="rId7"/>
          <a:stretch>
            <a:fillRect/>
          </a:stretch>
        </p:blipFill>
        <p:spPr>
          <a:xfrm>
            <a:off x="135556" y="4023955"/>
            <a:ext cx="8915400" cy="2438400"/>
          </a:xfrm>
          <a:prstGeom prst="rect">
            <a:avLst/>
          </a:prstGeom>
        </p:spPr>
      </p:pic>
      <p:sp>
        <p:nvSpPr>
          <p:cNvPr id="8" name="Rectangle 7"/>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MRL Family and Structure</a:t>
            </a:r>
          </a:p>
        </p:txBody>
      </p:sp>
    </p:spTree>
    <p:extLst>
      <p:ext uri="{BB962C8B-B14F-4D97-AF65-F5344CB8AC3E}">
        <p14:creationId xmlns:p14="http://schemas.microsoft.com/office/powerpoint/2010/main" val="4013028689"/>
      </p:ext>
    </p:extLst>
  </p:cSld>
  <p:clrMapOvr>
    <a:masterClrMapping/>
  </p:clrMapOvr>
  <p:transition spd="slow">
    <p:strips dir="rd"/>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 y="1507866"/>
            <a:ext cx="8787663" cy="2378333"/>
          </a:xfrm>
          <a:prstGeom prst="rect">
            <a:avLst/>
          </a:prstGeom>
        </p:spPr>
      </p:pic>
      <p:sp>
        <p:nvSpPr>
          <p:cNvPr id="5" name="Rectangle 4"/>
          <p:cNvSpPr/>
          <p:nvPr/>
        </p:nvSpPr>
        <p:spPr>
          <a:xfrm>
            <a:off x="308210" y="914400"/>
            <a:ext cx="6016389" cy="369332"/>
          </a:xfrm>
          <a:prstGeom prst="rect">
            <a:avLst/>
          </a:prstGeom>
        </p:spPr>
        <p:txBody>
          <a:bodyPr wrap="square">
            <a:spAutoFit/>
          </a:bodyPr>
          <a:lstStyle/>
          <a:p>
            <a:r>
              <a:rPr lang="en-US" b="1" dirty="0" smtClean="0">
                <a:solidFill>
                  <a:srgbClr val="800000"/>
                </a:solidFill>
                <a:latin typeface="Calibri" pitchFamily="34" charset="0"/>
              </a:rPr>
              <a:t>MRL Tolerance</a:t>
            </a:r>
            <a:endParaRPr lang="en-US" dirty="0"/>
          </a:p>
        </p:txBody>
      </p:sp>
      <p:graphicFrame>
        <p:nvGraphicFramePr>
          <p:cNvPr id="6" name="Diagram 5"/>
          <p:cNvGraphicFramePr/>
          <p:nvPr>
            <p:extLst/>
          </p:nvPr>
        </p:nvGraphicFramePr>
        <p:xfrm>
          <a:off x="152400" y="4267200"/>
          <a:ext cx="8766007" cy="228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MRL Family and Structure</a:t>
            </a:r>
          </a:p>
        </p:txBody>
      </p:sp>
    </p:spTree>
    <p:extLst>
      <p:ext uri="{BB962C8B-B14F-4D97-AF65-F5344CB8AC3E}">
        <p14:creationId xmlns:p14="http://schemas.microsoft.com/office/powerpoint/2010/main" val="3503653044"/>
      </p:ext>
    </p:extLst>
  </p:cSld>
  <p:clrMapOvr>
    <a:masterClrMapping/>
  </p:clrMapOvr>
  <p:transition spd="slow">
    <p:strips dir="rd"/>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Reception\Documents\Vision\Vision_Screen_Shots\Fin-Mgmt Structures\Fin_Mgmt_Mgt_Lines2.png"/>
          <p:cNvPicPr/>
          <p:nvPr/>
        </p:nvPicPr>
        <p:blipFill>
          <a:blip r:embed="rId2"/>
          <a:stretch>
            <a:fillRect/>
          </a:stretch>
        </p:blipFill>
        <p:spPr bwMode="auto">
          <a:xfrm>
            <a:off x="381000" y="2362200"/>
            <a:ext cx="8193505" cy="3886200"/>
          </a:xfrm>
          <a:prstGeom prst="rect">
            <a:avLst/>
          </a:prstGeom>
          <a:noFill/>
          <a:ln>
            <a:noFill/>
          </a:ln>
        </p:spPr>
      </p:pic>
      <p:graphicFrame>
        <p:nvGraphicFramePr>
          <p:cNvPr id="4" name="Diagram 3"/>
          <p:cNvGraphicFramePr/>
          <p:nvPr>
            <p:extLst/>
          </p:nvPr>
        </p:nvGraphicFramePr>
        <p:xfrm>
          <a:off x="304800" y="1447800"/>
          <a:ext cx="8305800" cy="68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264695" y="990600"/>
            <a:ext cx="2346027" cy="369332"/>
          </a:xfrm>
          <a:prstGeom prst="rect">
            <a:avLst/>
          </a:prstGeom>
        </p:spPr>
        <p:txBody>
          <a:bodyPr wrap="none">
            <a:spAutoFit/>
          </a:bodyPr>
          <a:lstStyle/>
          <a:p>
            <a:r>
              <a:rPr lang="en-US" b="1" dirty="0" err="1" smtClean="0">
                <a:solidFill>
                  <a:srgbClr val="800000"/>
                </a:solidFill>
                <a:latin typeface="Calibri" pitchFamily="34" charset="0"/>
              </a:rPr>
              <a:t>Mgt</a:t>
            </a:r>
            <a:r>
              <a:rPr lang="en-US" b="1" dirty="0" smtClean="0">
                <a:solidFill>
                  <a:srgbClr val="800000"/>
                </a:solidFill>
                <a:latin typeface="Calibri" pitchFamily="34" charset="0"/>
              </a:rPr>
              <a:t> Line Levels Screen</a:t>
            </a:r>
            <a:endParaRPr lang="en-US" dirty="0"/>
          </a:p>
        </p:txBody>
      </p:sp>
      <p:sp>
        <p:nvSpPr>
          <p:cNvPr id="7" name="Rectangle 6"/>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MRL Family and Structure</a:t>
            </a:r>
          </a:p>
        </p:txBody>
      </p:sp>
    </p:spTree>
    <p:extLst>
      <p:ext uri="{BB962C8B-B14F-4D97-AF65-F5344CB8AC3E}">
        <p14:creationId xmlns:p14="http://schemas.microsoft.com/office/powerpoint/2010/main" val="638117553"/>
      </p:ext>
    </p:extLst>
  </p:cSld>
  <p:clrMapOvr>
    <a:masterClrMapping/>
  </p:clrMapOvr>
  <p:transition spd="slow">
    <p:strips dir="rd"/>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90600"/>
            <a:ext cx="1764201" cy="369332"/>
          </a:xfrm>
          <a:prstGeom prst="rect">
            <a:avLst/>
          </a:prstGeom>
        </p:spPr>
        <p:txBody>
          <a:bodyPr wrap="none">
            <a:spAutoFit/>
          </a:bodyPr>
          <a:lstStyle/>
          <a:p>
            <a:r>
              <a:rPr lang="en-US" b="1" dirty="0" err="1">
                <a:solidFill>
                  <a:srgbClr val="800000"/>
                </a:solidFill>
                <a:latin typeface="Calibri" pitchFamily="34" charset="0"/>
              </a:rPr>
              <a:t>Mgt</a:t>
            </a:r>
            <a:r>
              <a:rPr lang="en-US" b="1" dirty="0">
                <a:solidFill>
                  <a:srgbClr val="800000"/>
                </a:solidFill>
                <a:latin typeface="Calibri" pitchFamily="34" charset="0"/>
              </a:rPr>
              <a:t> </a:t>
            </a:r>
            <a:r>
              <a:rPr lang="en-US" b="1" dirty="0" smtClean="0">
                <a:solidFill>
                  <a:srgbClr val="800000"/>
                </a:solidFill>
                <a:latin typeface="Calibri" pitchFamily="34" charset="0"/>
              </a:rPr>
              <a:t>Line </a:t>
            </a:r>
            <a:r>
              <a:rPr lang="en-US" b="1" dirty="0">
                <a:solidFill>
                  <a:srgbClr val="800000"/>
                </a:solidFill>
                <a:latin typeface="Calibri" pitchFamily="34" charset="0"/>
              </a:rPr>
              <a:t>Screen</a:t>
            </a:r>
            <a:endParaRPr lang="en-US" dirty="0"/>
          </a:p>
        </p:txBody>
      </p:sp>
      <p:pic>
        <p:nvPicPr>
          <p:cNvPr id="5" name="Picture 4"/>
          <p:cNvPicPr>
            <a:picLocks noChangeAspect="1"/>
          </p:cNvPicPr>
          <p:nvPr/>
        </p:nvPicPr>
        <p:blipFill>
          <a:blip r:embed="rId2"/>
          <a:stretch>
            <a:fillRect/>
          </a:stretch>
        </p:blipFill>
        <p:spPr>
          <a:xfrm>
            <a:off x="228600" y="1393620"/>
            <a:ext cx="8458200" cy="2590800"/>
          </a:xfrm>
          <a:prstGeom prst="rect">
            <a:avLst/>
          </a:prstGeom>
        </p:spPr>
      </p:pic>
      <p:graphicFrame>
        <p:nvGraphicFramePr>
          <p:cNvPr id="6" name="Diagram 5"/>
          <p:cNvGraphicFramePr/>
          <p:nvPr>
            <p:extLst/>
          </p:nvPr>
        </p:nvGraphicFramePr>
        <p:xfrm>
          <a:off x="152400" y="4191000"/>
          <a:ext cx="8763000" cy="228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MRL Family and Structure</a:t>
            </a:r>
          </a:p>
        </p:txBody>
      </p:sp>
    </p:spTree>
    <p:extLst>
      <p:ext uri="{BB962C8B-B14F-4D97-AF65-F5344CB8AC3E}">
        <p14:creationId xmlns:p14="http://schemas.microsoft.com/office/powerpoint/2010/main" val="2864179386"/>
      </p:ext>
    </p:extLst>
  </p:cSld>
  <p:clrMapOvr>
    <a:masterClrMapping/>
  </p:clrMapOvr>
  <p:transition spd="slow">
    <p:strips dir="rd"/>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Slide Number Placeholder 3"/>
          <p:cNvSpPr>
            <a:spLocks noGrp="1"/>
          </p:cNvSpPr>
          <p:nvPr>
            <p:ph type="sldNum" sz="quarter" idx="4294967295"/>
          </p:nvPr>
        </p:nvSpPr>
        <p:spPr>
          <a:xfrm>
            <a:off x="457200" y="6356350"/>
            <a:ext cx="2133600" cy="365125"/>
          </a:xfrm>
          <a:prstGeom prst="rect">
            <a:avLst/>
          </a:prstGeom>
          <a:noFill/>
        </p:spPr>
        <p:txBody>
          <a:bodyPr/>
          <a:lstStyle>
            <a:lvl1pPr>
              <a:defRPr sz="1200" b="1">
                <a:solidFill>
                  <a:schemeClr val="tx1"/>
                </a:solidFill>
                <a:latin typeface="Calibri" pitchFamily="34" charset="0"/>
              </a:defRPr>
            </a:lvl1pPr>
            <a:lvl2pPr marL="742950" indent="-285750">
              <a:defRPr sz="1200" b="1">
                <a:solidFill>
                  <a:schemeClr val="tx1"/>
                </a:solidFill>
                <a:latin typeface="Calibri" pitchFamily="34" charset="0"/>
              </a:defRPr>
            </a:lvl2pPr>
            <a:lvl3pPr marL="1143000" indent="-228600">
              <a:defRPr sz="1200" b="1">
                <a:solidFill>
                  <a:schemeClr val="tx1"/>
                </a:solidFill>
                <a:latin typeface="Calibri" pitchFamily="34" charset="0"/>
              </a:defRPr>
            </a:lvl3pPr>
            <a:lvl4pPr marL="1600200" indent="-228600">
              <a:defRPr sz="1200" b="1">
                <a:solidFill>
                  <a:schemeClr val="tx1"/>
                </a:solidFill>
                <a:latin typeface="Calibri" pitchFamily="34" charset="0"/>
              </a:defRPr>
            </a:lvl4pPr>
            <a:lvl5pPr marL="2057400" indent="-228600">
              <a:defRPr sz="1200" b="1">
                <a:solidFill>
                  <a:schemeClr val="tx1"/>
                </a:solidFill>
                <a:latin typeface="Calibri" pitchFamily="34" charset="0"/>
              </a:defRPr>
            </a:lvl5pPr>
            <a:lvl6pPr marL="2514600" indent="-228600" eaLnBrk="0" fontAlgn="base" hangingPunct="0">
              <a:spcBef>
                <a:spcPct val="0"/>
              </a:spcBef>
              <a:spcAft>
                <a:spcPct val="0"/>
              </a:spcAft>
              <a:defRPr sz="1200" b="1">
                <a:solidFill>
                  <a:schemeClr val="tx1"/>
                </a:solidFill>
                <a:latin typeface="Calibri" pitchFamily="34" charset="0"/>
              </a:defRPr>
            </a:lvl6pPr>
            <a:lvl7pPr marL="2971800" indent="-228600" eaLnBrk="0" fontAlgn="base" hangingPunct="0">
              <a:spcBef>
                <a:spcPct val="0"/>
              </a:spcBef>
              <a:spcAft>
                <a:spcPct val="0"/>
              </a:spcAft>
              <a:defRPr sz="1200" b="1">
                <a:solidFill>
                  <a:schemeClr val="tx1"/>
                </a:solidFill>
                <a:latin typeface="Calibri" pitchFamily="34" charset="0"/>
              </a:defRPr>
            </a:lvl7pPr>
            <a:lvl8pPr marL="3429000" indent="-228600" eaLnBrk="0" fontAlgn="base" hangingPunct="0">
              <a:spcBef>
                <a:spcPct val="0"/>
              </a:spcBef>
              <a:spcAft>
                <a:spcPct val="0"/>
              </a:spcAft>
              <a:defRPr sz="1200" b="1">
                <a:solidFill>
                  <a:schemeClr val="tx1"/>
                </a:solidFill>
                <a:latin typeface="Calibri" pitchFamily="34" charset="0"/>
              </a:defRPr>
            </a:lvl8pPr>
            <a:lvl9pPr marL="3886200" indent="-228600" eaLnBrk="0" fontAlgn="base" hangingPunct="0">
              <a:spcBef>
                <a:spcPct val="0"/>
              </a:spcBef>
              <a:spcAft>
                <a:spcPct val="0"/>
              </a:spcAft>
              <a:defRPr sz="1200" b="1">
                <a:solidFill>
                  <a:schemeClr val="tx1"/>
                </a:solidFill>
                <a:latin typeface="Calibri" pitchFamily="34" charset="0"/>
              </a:defRPr>
            </a:lvl9pPr>
          </a:lstStyle>
          <a:p>
            <a:r>
              <a:rPr lang="en-US" sz="1400" smtClean="0">
                <a:solidFill>
                  <a:schemeClr val="bg1"/>
                </a:solidFill>
              </a:rPr>
              <a:t>Page </a:t>
            </a:r>
            <a:fld id="{509EB7E3-F72B-477A-9437-C972BEA747F7}" type="slidenum">
              <a:rPr lang="en-US" sz="1400" smtClean="0">
                <a:solidFill>
                  <a:schemeClr val="bg1"/>
                </a:solidFill>
              </a:rPr>
              <a:pPr/>
              <a:t>59</a:t>
            </a:fld>
            <a:endParaRPr lang="en-US" sz="1400" smtClean="0">
              <a:solidFill>
                <a:schemeClr val="bg1"/>
              </a:solidFill>
            </a:endParaRPr>
          </a:p>
        </p:txBody>
      </p:sp>
      <p:sp>
        <p:nvSpPr>
          <p:cNvPr id="459780" name="Title 1"/>
          <p:cNvSpPr>
            <a:spLocks/>
          </p:cNvSpPr>
          <p:nvPr/>
        </p:nvSpPr>
        <p:spPr bwMode="auto">
          <a:xfrm>
            <a:off x="381000" y="685800"/>
            <a:ext cx="13716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eaLnBrk="1" hangingPunct="1"/>
            <a:endParaRPr lang="en-US" sz="3200" dirty="0">
              <a:solidFill>
                <a:srgbClr val="B3131D"/>
              </a:solidFill>
              <a:latin typeface="Garamond"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179512"/>
            <a:ext cx="7391400" cy="5150712"/>
          </a:xfrm>
          <a:prstGeom prst="rect">
            <a:avLst/>
          </a:prstGeom>
        </p:spPr>
      </p:pic>
    </p:spTree>
    <p:extLst>
      <p:ext uri="{BB962C8B-B14F-4D97-AF65-F5344CB8AC3E}">
        <p14:creationId xmlns:p14="http://schemas.microsoft.com/office/powerpoint/2010/main" val="38773099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14400"/>
            <a:ext cx="9144000" cy="57150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4" name="Rectangle 3"/>
          <p:cNvSpPr/>
          <p:nvPr/>
        </p:nvSpPr>
        <p:spPr>
          <a:xfrm>
            <a:off x="2667000" y="152400"/>
            <a:ext cx="3292248" cy="584775"/>
          </a:xfrm>
          <a:prstGeom prst="rect">
            <a:avLst/>
          </a:prstGeom>
          <a:noFill/>
        </p:spPr>
        <p:txBody>
          <a:bodyPr wrap="none" lIns="91440" tIns="45720" rIns="91440" bIns="45720">
            <a:spAutoFit/>
          </a:bodyPr>
          <a:lstStyle/>
          <a:p>
            <a:pPr algn="ctr"/>
            <a:r>
              <a:rPr lang="en-US" sz="3200" b="0" cap="none" spc="0" dirty="0" smtClean="0">
                <a:ln w="0"/>
                <a:solidFill>
                  <a:schemeClr val="accent1"/>
                </a:solidFill>
                <a:effectLst>
                  <a:outerShdw blurRad="38100" dist="25400" dir="5400000" algn="ctr" rotWithShape="0">
                    <a:srgbClr val="6E747A">
                      <a:alpha val="43000"/>
                    </a:srgbClr>
                  </a:outerShdw>
                </a:effectLst>
              </a:rPr>
              <a:t>Vision BI Overview</a:t>
            </a:r>
          </a:p>
        </p:txBody>
      </p:sp>
      <p:grpSp>
        <p:nvGrpSpPr>
          <p:cNvPr id="7" name="Diagram group"/>
          <p:cNvGrpSpPr/>
          <p:nvPr/>
        </p:nvGrpSpPr>
        <p:grpSpPr>
          <a:xfrm>
            <a:off x="3224926" y="1690867"/>
            <a:ext cx="1371023" cy="645912"/>
            <a:chOff x="152976" y="297"/>
            <a:chExt cx="1371023" cy="532804"/>
          </a:xfrm>
          <a:scene3d>
            <a:camera prst="perspectiveRelaxedModerately" zoom="92000"/>
            <a:lightRig rig="balanced" dir="t">
              <a:rot lat="0" lon="0" rev="12700000"/>
            </a:lightRig>
          </a:scene3d>
        </p:grpSpPr>
        <p:grpSp>
          <p:nvGrpSpPr>
            <p:cNvPr id="8" name="Group 7"/>
            <p:cNvGrpSpPr/>
            <p:nvPr/>
          </p:nvGrpSpPr>
          <p:grpSpPr>
            <a:xfrm>
              <a:off x="152976" y="297"/>
              <a:ext cx="1371023" cy="532804"/>
              <a:chOff x="152976" y="297"/>
              <a:chExt cx="1371023" cy="532804"/>
            </a:xfrm>
          </p:grpSpPr>
          <p:sp>
            <p:nvSpPr>
              <p:cNvPr id="9" name="Rounded Rectangle 8"/>
              <p:cNvSpPr/>
              <p:nvPr/>
            </p:nvSpPr>
            <p:spPr>
              <a:xfrm>
                <a:off x="152976" y="297"/>
                <a:ext cx="1371023" cy="532804"/>
              </a:xfrm>
              <a:prstGeom prst="roundRect">
                <a:avLst>
                  <a:gd name="adj" fmla="val 10000"/>
                </a:avLst>
              </a:prstGeom>
              <a:solidFill>
                <a:schemeClr val="tx2"/>
              </a:solidFill>
              <a:sp3d prstMaterial="plastic">
                <a:bevelT w="50800" h="50800"/>
                <a:bevelB w="50800" h="50800"/>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0" name="Rounded Rectangle 4"/>
              <p:cNvSpPr txBox="1"/>
              <p:nvPr/>
            </p:nvSpPr>
            <p:spPr>
              <a:xfrm>
                <a:off x="168581" y="15902"/>
                <a:ext cx="1339813" cy="50159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8100" tIns="25400" rIns="38100" bIns="25400" numCol="1" spcCol="1270" anchor="ctr" anchorCtr="0">
                <a:noAutofit/>
              </a:bodyPr>
              <a:lstStyle/>
              <a:p>
                <a:pPr lvl="0" algn="ctr" defTabSz="889000" rtl="0">
                  <a:lnSpc>
                    <a:spcPct val="90000"/>
                  </a:lnSpc>
                  <a:spcBef>
                    <a:spcPct val="0"/>
                  </a:spcBef>
                  <a:spcAft>
                    <a:spcPct val="35000"/>
                  </a:spcAft>
                </a:pPr>
                <a:r>
                  <a:rPr lang="en-US" sz="2000" dirty="0" smtClean="0"/>
                  <a:t>Database patrol</a:t>
                </a:r>
                <a:endParaRPr lang="en-US" sz="2000" kern="1200" dirty="0"/>
              </a:p>
            </p:txBody>
          </p:sp>
        </p:grpSp>
      </p:grpSp>
    </p:spTree>
    <p:extLst>
      <p:ext uri="{BB962C8B-B14F-4D97-AF65-F5344CB8AC3E}">
        <p14:creationId xmlns:p14="http://schemas.microsoft.com/office/powerpoint/2010/main" val="20505414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ChangeArrowheads="1"/>
          </p:cNvSpPr>
          <p:nvPr/>
        </p:nvSpPr>
        <p:spPr bwMode="auto">
          <a:xfrm>
            <a:off x="1761066" y="1752600"/>
            <a:ext cx="55626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4800" dirty="0" smtClean="0">
                <a:solidFill>
                  <a:srgbClr val="0B2E82"/>
                </a:solidFill>
              </a:rPr>
              <a:t>Products</a:t>
            </a:r>
            <a:endParaRPr lang="en-US" sz="4800" dirty="0">
              <a:solidFill>
                <a:srgbClr val="0B2E82"/>
              </a:solidFill>
            </a:endParaRPr>
          </a:p>
        </p:txBody>
      </p:sp>
    </p:spTree>
    <p:extLst>
      <p:ext uri="{BB962C8B-B14F-4D97-AF65-F5344CB8AC3E}">
        <p14:creationId xmlns:p14="http://schemas.microsoft.com/office/powerpoint/2010/main" val="24964540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6705600" cy="609600"/>
          </a:xfrm>
        </p:spPr>
        <p:txBody>
          <a:bodyPr>
            <a:normAutofit/>
          </a:bodyPr>
          <a:lstStyle/>
          <a:p>
            <a:pPr algn="l"/>
            <a:r>
              <a:rPr lang="en-GB" sz="3200" b="1" dirty="0" smtClean="0">
                <a:solidFill>
                  <a:srgbClr val="800000"/>
                </a:solidFill>
                <a:latin typeface="Arial"/>
                <a:cs typeface="Arial"/>
              </a:rPr>
              <a:t>Topics</a:t>
            </a:r>
            <a:endParaRPr lang="en-GB" sz="3200" b="1" dirty="0">
              <a:solidFill>
                <a:srgbClr val="800000"/>
              </a:solidFill>
              <a:latin typeface="Arial"/>
              <a:cs typeface="Arial"/>
            </a:endParaRPr>
          </a:p>
        </p:txBody>
      </p:sp>
      <p:sp>
        <p:nvSpPr>
          <p:cNvPr id="3" name="Content Placeholder 2"/>
          <p:cNvSpPr>
            <a:spLocks noGrp="1"/>
          </p:cNvSpPr>
          <p:nvPr>
            <p:ph idx="1"/>
          </p:nvPr>
        </p:nvSpPr>
        <p:spPr/>
        <p:txBody>
          <a:bodyPr/>
          <a:lstStyle/>
          <a:p>
            <a:r>
              <a:rPr lang="en-GB" sz="1600" dirty="0" smtClean="0"/>
              <a:t>Products– Introduction</a:t>
            </a:r>
          </a:p>
          <a:p>
            <a:r>
              <a:rPr lang="en-GB" sz="1600" dirty="0" smtClean="0"/>
              <a:t>Product Codes</a:t>
            </a:r>
          </a:p>
          <a:p>
            <a:pPr marL="0" indent="0">
              <a:buNone/>
            </a:pPr>
            <a:r>
              <a:rPr lang="en-GB" sz="1600" dirty="0"/>
              <a:t> </a:t>
            </a:r>
            <a:r>
              <a:rPr lang="en-GB" sz="1600" dirty="0" smtClean="0"/>
              <a:t>        - Product Levels Section</a:t>
            </a:r>
          </a:p>
          <a:p>
            <a:pPr marL="0" indent="0">
              <a:buNone/>
            </a:pPr>
            <a:r>
              <a:rPr lang="en-GB" sz="1600" dirty="0"/>
              <a:t> </a:t>
            </a:r>
            <a:r>
              <a:rPr lang="en-GB" sz="1600" dirty="0" smtClean="0"/>
              <a:t>        - Product Attributes Section</a:t>
            </a:r>
          </a:p>
          <a:p>
            <a:r>
              <a:rPr lang="en-GB" sz="1600" dirty="0" smtClean="0"/>
              <a:t>Product Levels </a:t>
            </a:r>
          </a:p>
          <a:p>
            <a:r>
              <a:rPr lang="en-GB" sz="1600" dirty="0" smtClean="0"/>
              <a:t>Product Attributes</a:t>
            </a:r>
            <a:endParaRPr lang="en-GB" sz="2400" dirty="0" smtClean="0"/>
          </a:p>
          <a:p>
            <a:endParaRPr lang="en-GB" sz="2400" dirty="0" smtClean="0"/>
          </a:p>
          <a:p>
            <a:endParaRPr lang="en-GB" sz="2800" dirty="0" smtClean="0"/>
          </a:p>
          <a:p>
            <a:endParaRPr lang="en-GB" sz="2800" dirty="0" smtClean="0"/>
          </a:p>
          <a:p>
            <a:endParaRPr lang="en-GB" sz="2800" dirty="0" smtClean="0"/>
          </a:p>
          <a:p>
            <a:endParaRPr lang="en-GB" dirty="0" smtClean="0"/>
          </a:p>
          <a:p>
            <a:pPr marL="0" indent="0">
              <a:buNone/>
            </a:pPr>
            <a:endParaRPr lang="en-GB"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sp>
        <p:nvSpPr>
          <p:cNvPr id="5" name="Rectangle 4"/>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Products Family and Structure</a:t>
            </a:r>
          </a:p>
        </p:txBody>
      </p:sp>
    </p:spTree>
    <p:extLst>
      <p:ext uri="{BB962C8B-B14F-4D97-AF65-F5344CB8AC3E}">
        <p14:creationId xmlns:p14="http://schemas.microsoft.com/office/powerpoint/2010/main" val="2549555717"/>
      </p:ext>
    </p:extLst>
  </p:cSld>
  <p:clrMapOvr>
    <a:masterClrMapping/>
  </p:clrMapOvr>
  <p:transition spd="slow">
    <p:strips dir="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609600"/>
          </a:xfrm>
        </p:spPr>
        <p:txBody>
          <a:bodyPr>
            <a:noAutofit/>
          </a:bodyPr>
          <a:lstStyle/>
          <a:p>
            <a:r>
              <a:rPr lang="en-GB" sz="2400" b="1" dirty="0" smtClean="0">
                <a:solidFill>
                  <a:srgbClr val="800000"/>
                </a:solidFill>
                <a:latin typeface="Arial"/>
                <a:cs typeface="Arial"/>
              </a:rPr>
              <a:t>Products– </a:t>
            </a:r>
            <a:r>
              <a:rPr lang="en-GB" sz="2400" b="1" dirty="0">
                <a:solidFill>
                  <a:srgbClr val="800000"/>
                </a:solidFill>
                <a:latin typeface="Arial"/>
                <a:cs typeface="Arial"/>
              </a:rPr>
              <a:t>Introduction</a:t>
            </a:r>
          </a:p>
        </p:txBody>
      </p:sp>
      <p:sp>
        <p:nvSpPr>
          <p:cNvPr id="3" name="Content Placeholder 2"/>
          <p:cNvSpPr>
            <a:spLocks noGrp="1"/>
          </p:cNvSpPr>
          <p:nvPr>
            <p:ph idx="1"/>
          </p:nvPr>
        </p:nvSpPr>
        <p:spPr/>
        <p:txBody>
          <a:bodyPr>
            <a:normAutofit/>
          </a:bodyPr>
          <a:lstStyle/>
          <a:p>
            <a:r>
              <a:rPr lang="en-US" sz="1600" dirty="0" smtClean="0"/>
              <a:t>Products are services provided </a:t>
            </a:r>
            <a:r>
              <a:rPr lang="en-US" sz="1600" dirty="0"/>
              <a:t>by the bank for their customers as per their business needs and requirements. </a:t>
            </a:r>
            <a:endParaRPr lang="en-US" sz="1600" dirty="0" smtClean="0"/>
          </a:p>
          <a:p>
            <a:r>
              <a:rPr lang="en-US" sz="1600" dirty="0" smtClean="0"/>
              <a:t>In </a:t>
            </a:r>
            <a:r>
              <a:rPr lang="en-US" sz="1600" dirty="0"/>
              <a:t>Vision various products have been defined in accordance with the services </a:t>
            </a:r>
            <a:r>
              <a:rPr lang="en-US" sz="1600" dirty="0" smtClean="0"/>
              <a:t>provided </a:t>
            </a:r>
            <a:r>
              <a:rPr lang="en-US" sz="1600" dirty="0"/>
              <a:t>by the bank such as current accounts, time deposits, corporate loans, </a:t>
            </a:r>
            <a:r>
              <a:rPr lang="en-US" sz="1600" dirty="0" err="1"/>
              <a:t>Fx</a:t>
            </a:r>
            <a:r>
              <a:rPr lang="en-US" sz="1600" dirty="0"/>
              <a:t> etc. </a:t>
            </a:r>
            <a:endParaRPr lang="en-GB" sz="1600" dirty="0"/>
          </a:p>
          <a:p>
            <a:r>
              <a:rPr lang="en-US" sz="1600" dirty="0"/>
              <a:t>Products are defined with various reporting hierarchies and attributes for aggregation needs</a:t>
            </a:r>
            <a:r>
              <a:rPr lang="en-US" sz="1600" dirty="0" smtClean="0"/>
              <a:t>.</a:t>
            </a:r>
          </a:p>
          <a:p>
            <a:r>
              <a:rPr lang="en-US" sz="1600" dirty="0" smtClean="0"/>
              <a:t> In vision, currently </a:t>
            </a:r>
            <a:r>
              <a:rPr lang="en-US" sz="1600" dirty="0"/>
              <a:t>five levels are available </a:t>
            </a:r>
            <a:r>
              <a:rPr lang="en-US" sz="1600" dirty="0" smtClean="0"/>
              <a:t>to </a:t>
            </a:r>
            <a:r>
              <a:rPr lang="en-US" sz="1600" dirty="0"/>
              <a:t>define the Product hierarchies as per the business need</a:t>
            </a:r>
            <a:endParaRPr lang="en-GB" sz="1600" dirty="0"/>
          </a:p>
          <a:p>
            <a:endParaRPr lang="en-GB" sz="2800" dirty="0" smtClean="0"/>
          </a:p>
          <a:p>
            <a:endParaRPr lang="en-GB" sz="2800" dirty="0" smtClean="0"/>
          </a:p>
          <a:p>
            <a:endParaRPr lang="en-GB" sz="2800" dirty="0" smtClean="0"/>
          </a:p>
          <a:p>
            <a:endParaRPr lang="en-GB" dirty="0" smtClean="0"/>
          </a:p>
          <a:p>
            <a:pPr marL="0" indent="0">
              <a:buNone/>
            </a:pPr>
            <a:endParaRPr lang="en-GB"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sp>
        <p:nvSpPr>
          <p:cNvPr id="5" name="Rectangle 4"/>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Products Family and Structure</a:t>
            </a:r>
          </a:p>
        </p:txBody>
      </p:sp>
    </p:spTree>
    <p:extLst>
      <p:ext uri="{BB962C8B-B14F-4D97-AF65-F5344CB8AC3E}">
        <p14:creationId xmlns:p14="http://schemas.microsoft.com/office/powerpoint/2010/main" val="2645383073"/>
      </p:ext>
    </p:extLst>
  </p:cSld>
  <p:clrMapOvr>
    <a:masterClrMapping/>
  </p:clrMapOvr>
  <p:transition spd="slow">
    <p:strips dir="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609600"/>
          </a:xfrm>
        </p:spPr>
        <p:txBody>
          <a:bodyPr>
            <a:noAutofit/>
          </a:bodyPr>
          <a:lstStyle/>
          <a:p>
            <a:r>
              <a:rPr lang="en-GB" sz="2400" b="1" dirty="0" smtClean="0">
                <a:solidFill>
                  <a:srgbClr val="800000"/>
                </a:solidFill>
                <a:latin typeface="Arial"/>
                <a:cs typeface="Arial"/>
              </a:rPr>
              <a:t>Product Codes</a:t>
            </a:r>
            <a:endParaRPr lang="en-GB" sz="2400" b="1" dirty="0">
              <a:solidFill>
                <a:srgbClr val="800000"/>
              </a:solidFill>
              <a:latin typeface="Arial"/>
              <a:cs typeface="Arial"/>
            </a:endParaRPr>
          </a:p>
        </p:txBody>
      </p:sp>
      <p:sp>
        <p:nvSpPr>
          <p:cNvPr id="3" name="Content Placeholder 2"/>
          <p:cNvSpPr>
            <a:spLocks noGrp="1"/>
          </p:cNvSpPr>
          <p:nvPr>
            <p:ph idx="1"/>
          </p:nvPr>
        </p:nvSpPr>
        <p:spPr/>
        <p:txBody>
          <a:bodyPr/>
          <a:lstStyle/>
          <a:p>
            <a:r>
              <a:rPr lang="en-GB" sz="1600" dirty="0" smtClean="0"/>
              <a:t>Product Codes are unique codes assigned to each product for identification.</a:t>
            </a:r>
          </a:p>
          <a:p>
            <a:r>
              <a:rPr lang="en-GB" sz="1600" dirty="0" smtClean="0"/>
              <a:t>The Product Code screen helps to define a product.</a:t>
            </a:r>
          </a:p>
          <a:p>
            <a:endParaRPr lang="en-GB" sz="2800" dirty="0" smtClean="0"/>
          </a:p>
          <a:p>
            <a:endParaRPr lang="en-GB" dirty="0" smtClean="0"/>
          </a:p>
          <a:p>
            <a:pPr marL="0" indent="0">
              <a:buNone/>
            </a:pPr>
            <a:endParaRPr lang="en-GB"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14600"/>
            <a:ext cx="7315200"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Products Family and Structure</a:t>
            </a:r>
          </a:p>
        </p:txBody>
      </p:sp>
    </p:spTree>
    <p:extLst>
      <p:ext uri="{BB962C8B-B14F-4D97-AF65-F5344CB8AC3E}">
        <p14:creationId xmlns:p14="http://schemas.microsoft.com/office/powerpoint/2010/main" val="653617430"/>
      </p:ext>
    </p:extLst>
  </p:cSld>
  <p:clrMapOvr>
    <a:masterClrMapping/>
  </p:clrMapOvr>
  <p:transition spd="slow">
    <p:strips dir="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229600" cy="4648200"/>
          </a:xfrm>
        </p:spPr>
        <p:txBody>
          <a:bodyPr>
            <a:normAutofit lnSpcReduction="10000"/>
          </a:bodyPr>
          <a:lstStyle/>
          <a:p>
            <a:pPr marL="0" indent="0">
              <a:buNone/>
            </a:pPr>
            <a:r>
              <a:rPr lang="en-GB" sz="1800" b="1" dirty="0" smtClean="0"/>
              <a:t>Product Codes.... </a:t>
            </a:r>
            <a:r>
              <a:rPr lang="en-GB" sz="1800" b="1" dirty="0" err="1" smtClean="0"/>
              <a:t>Contd</a:t>
            </a:r>
            <a:endParaRPr lang="en-GB" sz="1800" b="1" dirty="0" smtClean="0"/>
          </a:p>
          <a:p>
            <a:pPr marL="0" indent="0">
              <a:buNone/>
            </a:pPr>
            <a:r>
              <a:rPr lang="en-GB" sz="1600" dirty="0" smtClean="0"/>
              <a:t>The vital fields to be defined in creation of a Product:</a:t>
            </a:r>
          </a:p>
          <a:p>
            <a:pPr>
              <a:buFontTx/>
              <a:buChar char="-"/>
            </a:pPr>
            <a:r>
              <a:rPr lang="en-GB" sz="1600" b="1" dirty="0" smtClean="0"/>
              <a:t>Product : </a:t>
            </a:r>
            <a:r>
              <a:rPr lang="en-GB" sz="1600" dirty="0" smtClean="0"/>
              <a:t> Product codes should be defined with a length limit of 8 characters.</a:t>
            </a:r>
          </a:p>
          <a:p>
            <a:pPr>
              <a:buFontTx/>
              <a:buChar char="-"/>
            </a:pPr>
            <a:r>
              <a:rPr lang="en-GB" sz="1600" b="1" dirty="0" smtClean="0"/>
              <a:t>Short description : </a:t>
            </a:r>
            <a:r>
              <a:rPr lang="en-GB" sz="1600" dirty="0" smtClean="0"/>
              <a:t> To define the short description of product with a length limit of 20 characters.</a:t>
            </a:r>
          </a:p>
          <a:p>
            <a:pPr>
              <a:buFontTx/>
              <a:buChar char="-"/>
            </a:pPr>
            <a:r>
              <a:rPr lang="en-GB" sz="1600" b="1" dirty="0" smtClean="0"/>
              <a:t>Description: </a:t>
            </a:r>
            <a:r>
              <a:rPr lang="en-GB" sz="1600" dirty="0"/>
              <a:t> To define the </a:t>
            </a:r>
            <a:r>
              <a:rPr lang="en-GB" sz="1600" dirty="0" smtClean="0"/>
              <a:t>description </a:t>
            </a:r>
            <a:r>
              <a:rPr lang="en-GB" sz="1600" dirty="0"/>
              <a:t>of product with a length limit of </a:t>
            </a:r>
            <a:r>
              <a:rPr lang="en-GB" sz="1600" dirty="0" smtClean="0"/>
              <a:t>45 characters.</a:t>
            </a:r>
          </a:p>
          <a:p>
            <a:pPr>
              <a:buFontTx/>
              <a:buChar char="-"/>
            </a:pPr>
            <a:r>
              <a:rPr lang="en-GB" sz="1600" b="1" dirty="0" smtClean="0">
                <a:solidFill>
                  <a:srgbClr val="FF0000"/>
                </a:solidFill>
              </a:rPr>
              <a:t>Product Super </a:t>
            </a:r>
            <a:r>
              <a:rPr lang="en-GB" sz="1600" b="1" dirty="0" smtClean="0">
                <a:solidFill>
                  <a:srgbClr val="FF0000"/>
                </a:solidFill>
              </a:rPr>
              <a:t>Group</a:t>
            </a:r>
          </a:p>
          <a:p>
            <a:pPr>
              <a:buFontTx/>
              <a:buChar char="-"/>
            </a:pPr>
            <a:endParaRPr lang="en-GB" sz="1600" b="1" dirty="0" smtClean="0">
              <a:solidFill>
                <a:srgbClr val="FF0000"/>
              </a:solidFill>
            </a:endParaRPr>
          </a:p>
          <a:p>
            <a:pPr marL="0" indent="0">
              <a:buNone/>
            </a:pPr>
            <a:r>
              <a:rPr lang="en-GB" sz="1600" b="1" dirty="0" smtClean="0"/>
              <a:t>Product </a:t>
            </a:r>
            <a:r>
              <a:rPr lang="en-GB" sz="1600" b="1" dirty="0"/>
              <a:t>Level </a:t>
            </a:r>
            <a:r>
              <a:rPr lang="en-GB" sz="1600" b="1" dirty="0" smtClean="0"/>
              <a:t>Section</a:t>
            </a:r>
            <a:endParaRPr lang="en-GB" sz="1600" b="1" dirty="0" smtClean="0"/>
          </a:p>
          <a:p>
            <a:r>
              <a:rPr lang="en-GB" sz="1600" dirty="0" smtClean="0"/>
              <a:t>Product Levels help to define the hierarchy of the product. We have 5 product levels.</a:t>
            </a:r>
          </a:p>
          <a:p>
            <a:pPr marL="0" indent="0">
              <a:buNone/>
            </a:pPr>
            <a:endParaRPr lang="en-GB" sz="2200" b="1" dirty="0" smtClean="0"/>
          </a:p>
          <a:p>
            <a:pPr marL="0" indent="0">
              <a:buNone/>
            </a:pPr>
            <a:r>
              <a:rPr lang="en-GB" sz="2900" dirty="0" smtClean="0"/>
              <a:t> </a:t>
            </a:r>
          </a:p>
          <a:p>
            <a:pPr marL="0" indent="0">
              <a:buNone/>
            </a:pPr>
            <a:endParaRPr lang="en-GB" sz="1600" dirty="0" smtClean="0"/>
          </a:p>
          <a:p>
            <a:pPr marL="0" indent="0">
              <a:buNone/>
            </a:pPr>
            <a:r>
              <a:rPr lang="en-GB" sz="1600" dirty="0"/>
              <a:t> </a:t>
            </a:r>
            <a:r>
              <a:rPr lang="en-GB" sz="1600" dirty="0" smtClean="0"/>
              <a:t>             </a:t>
            </a:r>
          </a:p>
          <a:p>
            <a:pPr marL="0" indent="0">
              <a:buNone/>
            </a:pPr>
            <a:r>
              <a:rPr lang="en-GB" sz="1600" dirty="0"/>
              <a:t> </a:t>
            </a:r>
            <a:r>
              <a:rPr lang="en-GB" sz="1600" dirty="0" smtClean="0"/>
              <a:t>            </a:t>
            </a:r>
          </a:p>
          <a:p>
            <a:pPr marL="0" indent="0">
              <a:buNone/>
            </a:pPr>
            <a:endParaRPr lang="en-GB" sz="1600" dirty="0" smtClean="0"/>
          </a:p>
          <a:p>
            <a:pPr marL="0" indent="0">
              <a:buNone/>
            </a:pPr>
            <a:endParaRPr lang="en-GB" sz="1600" dirty="0" smtClean="0"/>
          </a:p>
          <a:p>
            <a:pPr marL="0" indent="0">
              <a:buNone/>
            </a:pPr>
            <a:endParaRPr lang="en-GB" sz="1600" dirty="0" smtClean="0"/>
          </a:p>
          <a:p>
            <a:pPr marL="0" indent="0">
              <a:buNone/>
            </a:pPr>
            <a:endParaRPr lang="en-GB" sz="1600" dirty="0" smtClean="0"/>
          </a:p>
          <a:p>
            <a:pPr>
              <a:buFontTx/>
              <a:buChar char="-"/>
            </a:pPr>
            <a:endParaRPr lang="en-GB" sz="1600"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886200"/>
            <a:ext cx="6553200" cy="2475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Products Family and Structure</a:t>
            </a:r>
          </a:p>
        </p:txBody>
      </p:sp>
    </p:spTree>
    <p:extLst>
      <p:ext uri="{BB962C8B-B14F-4D97-AF65-F5344CB8AC3E}">
        <p14:creationId xmlns:p14="http://schemas.microsoft.com/office/powerpoint/2010/main" val="1710008970"/>
      </p:ext>
    </p:extLst>
  </p:cSld>
  <p:clrMapOvr>
    <a:masterClrMapping/>
  </p:clrMapOvr>
  <p:transition spd="slow">
    <p:strips dir="r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219200"/>
            <a:ext cx="8229600" cy="4906963"/>
          </a:xfrm>
        </p:spPr>
        <p:txBody>
          <a:bodyPr>
            <a:normAutofit/>
          </a:bodyPr>
          <a:lstStyle/>
          <a:p>
            <a:r>
              <a:rPr lang="en-GB" sz="1600" dirty="0" smtClean="0"/>
              <a:t>The Product level section allows to create Product Attributes at 5 levels and set up the linkage between these levels.</a:t>
            </a:r>
          </a:p>
          <a:p>
            <a:r>
              <a:rPr lang="en-GB" sz="1600" dirty="0" smtClean="0"/>
              <a:t>The user can create  Product level Attributes in window popped up by clicking operand </a:t>
            </a:r>
          </a:p>
          <a:p>
            <a:endParaRPr lang="en-GB" sz="1600" dirty="0" smtClean="0"/>
          </a:p>
          <a:p>
            <a:endParaRPr lang="en-GB" sz="1600" dirty="0"/>
          </a:p>
          <a:p>
            <a:endParaRPr lang="en-GB" sz="1600" dirty="0" smtClean="0"/>
          </a:p>
          <a:p>
            <a:endParaRPr lang="en-GB" sz="1600" dirty="0"/>
          </a:p>
          <a:p>
            <a:endParaRPr lang="en-GB" sz="1600" dirty="0" smtClean="0"/>
          </a:p>
          <a:p>
            <a:endParaRPr lang="en-GB" sz="1600" dirty="0"/>
          </a:p>
          <a:p>
            <a:endParaRPr lang="en-GB" sz="1600" dirty="0" smtClean="0"/>
          </a:p>
          <a:p>
            <a:endParaRPr lang="en-GB" sz="1600" dirty="0"/>
          </a:p>
          <a:p>
            <a:endParaRPr lang="en-GB" sz="1600" dirty="0" smtClean="0"/>
          </a:p>
          <a:p>
            <a:endParaRPr lang="en-GB" sz="1600" dirty="0"/>
          </a:p>
          <a:p>
            <a:pPr marL="0" indent="0">
              <a:buNone/>
            </a:pPr>
            <a:r>
              <a:rPr lang="en-GB" sz="1600" dirty="0"/>
              <a:t> </a:t>
            </a:r>
            <a:r>
              <a:rPr lang="en-GB" sz="1600" dirty="0" smtClean="0"/>
              <a:t>       The created Attribute here gets saved in Product Attributes Screen.</a:t>
            </a:r>
            <a:endParaRPr lang="en-GB" sz="1600" dirty="0"/>
          </a:p>
        </p:txBody>
      </p:sp>
      <p:pic>
        <p:nvPicPr>
          <p:cNvPr id="7" name="Picture 6" descr="Attribute_Addition_Button"/>
          <p:cNvPicPr/>
          <p:nvPr/>
        </p:nvPicPr>
        <p:blipFill>
          <a:blip r:embed="rId2">
            <a:extLst>
              <a:ext uri="{28A0092B-C50C-407E-A947-70E740481C1C}">
                <a14:useLocalDpi xmlns:a14="http://schemas.microsoft.com/office/drawing/2010/main" val="0"/>
              </a:ext>
            </a:extLst>
          </a:blip>
          <a:srcRect/>
          <a:stretch>
            <a:fillRect/>
          </a:stretch>
        </p:blipFill>
        <p:spPr bwMode="auto">
          <a:xfrm>
            <a:off x="8077200" y="1785937"/>
            <a:ext cx="152400" cy="180975"/>
          </a:xfrm>
          <a:prstGeom prst="rect">
            <a:avLst/>
          </a:prstGeom>
          <a:noFill/>
          <a:ln>
            <a:noFill/>
          </a:ln>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209800"/>
            <a:ext cx="4800600" cy="2590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Products Family and Structure</a:t>
            </a:r>
          </a:p>
        </p:txBody>
      </p:sp>
    </p:spTree>
    <p:extLst>
      <p:ext uri="{BB962C8B-B14F-4D97-AF65-F5344CB8AC3E}">
        <p14:creationId xmlns:p14="http://schemas.microsoft.com/office/powerpoint/2010/main" val="1075749559"/>
      </p:ext>
    </p:extLst>
  </p:cSld>
  <p:clrMapOvr>
    <a:masterClrMapping/>
  </p:clrMapOvr>
  <p:transition spd="slow">
    <p:strips dir="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219200"/>
            <a:ext cx="8229600" cy="4906963"/>
          </a:xfrm>
        </p:spPr>
        <p:txBody>
          <a:bodyPr>
            <a:normAutofit/>
          </a:bodyPr>
          <a:lstStyle/>
          <a:p>
            <a:pPr marL="0" indent="0">
              <a:buNone/>
            </a:pPr>
            <a:r>
              <a:rPr lang="en-GB" sz="1600" dirty="0"/>
              <a:t>The below conditions to be considered for Product Level attribute creation:</a:t>
            </a:r>
          </a:p>
          <a:p>
            <a:pPr marL="342900" lvl="1" indent="-342900">
              <a:buFont typeface="Arial" pitchFamily="34" charset="0"/>
              <a:buChar char="•"/>
            </a:pPr>
            <a:r>
              <a:rPr lang="en-US" sz="1600" dirty="0"/>
              <a:t>The length of the Attribute field should not cross </a:t>
            </a:r>
            <a:r>
              <a:rPr lang="en-US" sz="1600" dirty="0" smtClean="0"/>
              <a:t>8 characters</a:t>
            </a:r>
            <a:r>
              <a:rPr lang="en-US" sz="1600" dirty="0"/>
              <a:t>.</a:t>
            </a:r>
          </a:p>
          <a:p>
            <a:pPr marL="342900" lvl="1" indent="-342900">
              <a:buFont typeface="Arial" pitchFamily="34" charset="0"/>
              <a:buChar char="•"/>
            </a:pPr>
            <a:r>
              <a:rPr lang="en-US" sz="1600" dirty="0"/>
              <a:t>The length of the short description field should not cross 20 characters.</a:t>
            </a:r>
            <a:endParaRPr lang="en-GB" sz="1600" dirty="0"/>
          </a:p>
          <a:p>
            <a:pPr marL="342900" lvl="1" indent="-342900">
              <a:buFont typeface="Arial" pitchFamily="34" charset="0"/>
              <a:buChar char="•"/>
            </a:pPr>
            <a:r>
              <a:rPr lang="en-US" sz="1600" dirty="0"/>
              <a:t>The length of the description field should not cross </a:t>
            </a:r>
            <a:r>
              <a:rPr lang="en-US" sz="1600" dirty="0" smtClean="0"/>
              <a:t>45 characters</a:t>
            </a:r>
            <a:r>
              <a:rPr lang="en-US" sz="1600" dirty="0"/>
              <a:t>.</a:t>
            </a:r>
            <a:endParaRPr lang="en-GB" sz="1600" dirty="0"/>
          </a:p>
          <a:p>
            <a:pPr marL="342900" lvl="1" indent="-342900">
              <a:buFont typeface="Arial" pitchFamily="34" charset="0"/>
              <a:buChar char="•"/>
            </a:pPr>
            <a:r>
              <a:rPr lang="en-US" sz="1600" dirty="0"/>
              <a:t>Select the Type {which is the Product Attribute Type} as Product Consolidation.</a:t>
            </a:r>
            <a:endParaRPr lang="en-GB" sz="1600" dirty="0"/>
          </a:p>
          <a:p>
            <a:pPr marL="342900" lvl="1" indent="-342900">
              <a:buFont typeface="Arial" pitchFamily="34" charset="0"/>
              <a:buChar char="•"/>
            </a:pPr>
            <a:r>
              <a:rPr lang="en-US" sz="1600" dirty="0"/>
              <a:t>Clicking on </a:t>
            </a:r>
            <a:r>
              <a:rPr lang="en-US" sz="1600" dirty="0" smtClean="0"/>
              <a:t>Save </a:t>
            </a:r>
            <a:r>
              <a:rPr lang="en-US" sz="1600" dirty="0"/>
              <a:t>Button will flag the Record indicator  as ‘Add Pending’. .</a:t>
            </a:r>
          </a:p>
          <a:p>
            <a:pPr marL="342900" lvl="1" indent="-342900">
              <a:buFont typeface="Arial" pitchFamily="34" charset="0"/>
              <a:buChar char="•"/>
            </a:pPr>
            <a:r>
              <a:rPr lang="en-US" sz="1600" dirty="0"/>
              <a:t>Any other user apart from the maker should ‘Approve’ the record. Once authorized, the Record Indicator will flag it as ‘Approved’. </a:t>
            </a:r>
          </a:p>
          <a:p>
            <a:pPr marL="0" lvl="1" indent="0">
              <a:buNone/>
            </a:pPr>
            <a:r>
              <a:rPr lang="en-US" sz="1600" dirty="0" smtClean="0"/>
              <a:t>After </a:t>
            </a:r>
            <a:r>
              <a:rPr lang="en-US" sz="1600" dirty="0"/>
              <a:t>the 5 Attributes under the corresponding Product levels are created, the user have to create the link between them i.e. setting up the hierarchy between them. Level 1 is the lowest and Level 5 is the highest.</a:t>
            </a:r>
            <a:endParaRPr lang="en-GB" sz="1600" dirty="0"/>
          </a:p>
          <a:p>
            <a:pPr marL="0" lvl="1" indent="0">
              <a:buNone/>
            </a:pPr>
            <a:r>
              <a:rPr lang="en-US" sz="1600" dirty="0" smtClean="0"/>
              <a:t>A product Code link levels can be created in a pop up window by clicking on the icon </a:t>
            </a:r>
          </a:p>
          <a:p>
            <a:pPr marL="0" lvl="1" indent="0">
              <a:buNone/>
            </a:pPr>
            <a:r>
              <a:rPr lang="en-US" sz="1600" dirty="0" smtClean="0"/>
              <a:t/>
            </a:r>
            <a:br>
              <a:rPr lang="en-US" sz="1600" dirty="0" smtClean="0"/>
            </a:br>
            <a:r>
              <a:rPr lang="en-US" sz="1600" dirty="0" smtClean="0"/>
              <a:t/>
            </a:r>
            <a:br>
              <a:rPr lang="en-US" sz="1600" dirty="0" smtClean="0"/>
            </a:br>
            <a:endParaRPr lang="en-GB" sz="1600" dirty="0" smtClean="0"/>
          </a:p>
          <a:p>
            <a:pPr marL="342900" lvl="1" indent="-342900">
              <a:buFont typeface="Arial" pitchFamily="34" charset="0"/>
              <a:buChar char="•"/>
            </a:pPr>
            <a:endParaRPr lang="en-GB" sz="1600" dirty="0"/>
          </a:p>
          <a:p>
            <a:endParaRPr lang="en-GB" sz="1600" dirty="0"/>
          </a:p>
        </p:txBody>
      </p:sp>
      <p:pic>
        <p:nvPicPr>
          <p:cNvPr id="6" name="Picture 5" descr="OUC_Levels_Link_Symbol_1"/>
          <p:cNvPicPr/>
          <p:nvPr/>
        </p:nvPicPr>
        <p:blipFill>
          <a:blip r:embed="rId2">
            <a:extLst>
              <a:ext uri="{28A0092B-C50C-407E-A947-70E740481C1C}">
                <a14:useLocalDpi xmlns:a14="http://schemas.microsoft.com/office/drawing/2010/main" val="0"/>
              </a:ext>
            </a:extLst>
          </a:blip>
          <a:srcRect/>
          <a:stretch>
            <a:fillRect/>
          </a:stretch>
        </p:blipFill>
        <p:spPr bwMode="auto">
          <a:xfrm>
            <a:off x="7421137" y="4250241"/>
            <a:ext cx="1095375" cy="295275"/>
          </a:xfrm>
          <a:prstGeom prst="rect">
            <a:avLst/>
          </a:prstGeom>
          <a:noFill/>
          <a:ln>
            <a:noFill/>
          </a:ln>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724399"/>
            <a:ext cx="6553200" cy="1530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Products Family and Structure</a:t>
            </a:r>
          </a:p>
        </p:txBody>
      </p:sp>
    </p:spTree>
    <p:extLst>
      <p:ext uri="{BB962C8B-B14F-4D97-AF65-F5344CB8AC3E}">
        <p14:creationId xmlns:p14="http://schemas.microsoft.com/office/powerpoint/2010/main" val="2444582733"/>
      </p:ext>
    </p:extLst>
  </p:cSld>
  <p:clrMapOvr>
    <a:masterClrMapping/>
  </p:clrMapOvr>
  <p:transition spd="slow">
    <p:strips dir="ru"/>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219200"/>
            <a:ext cx="8229600" cy="4906963"/>
          </a:xfrm>
        </p:spPr>
        <p:txBody>
          <a:bodyPr>
            <a:normAutofit/>
          </a:bodyPr>
          <a:lstStyle/>
          <a:p>
            <a:pPr marL="0" lvl="1" indent="0">
              <a:buNone/>
            </a:pPr>
            <a:r>
              <a:rPr lang="en-GB" sz="1600" b="1" dirty="0"/>
              <a:t>Product </a:t>
            </a:r>
            <a:r>
              <a:rPr lang="en-GB" sz="1600" b="1" dirty="0" smtClean="0"/>
              <a:t>Attributes </a:t>
            </a:r>
            <a:r>
              <a:rPr lang="en-GB" sz="1600" b="1" dirty="0" smtClean="0"/>
              <a:t>Section</a:t>
            </a:r>
            <a:endParaRPr lang="en-GB" sz="1600" b="1" dirty="0" smtClean="0"/>
          </a:p>
          <a:p>
            <a:pPr marL="0" lvl="1" indent="0">
              <a:buNone/>
            </a:pPr>
            <a:r>
              <a:rPr lang="en-US" sz="1600" dirty="0"/>
              <a:t>The Product Attributes section has </a:t>
            </a:r>
            <a:r>
              <a:rPr lang="en-US" sz="1600" dirty="0" smtClean="0"/>
              <a:t>10 </a:t>
            </a:r>
            <a:r>
              <a:rPr lang="en-US" sz="1600" dirty="0"/>
              <a:t>Attribute levels. </a:t>
            </a:r>
            <a:r>
              <a:rPr lang="en-US" sz="1600" dirty="0" smtClean="0"/>
              <a:t>The user can define </a:t>
            </a:r>
            <a:r>
              <a:rPr lang="en-US" sz="1600" dirty="0"/>
              <a:t>the Attributes under each level. These Attributes are place holders and can be used for future business purposes. </a:t>
            </a:r>
            <a:endParaRPr lang="en-US" sz="1600" dirty="0" smtClean="0"/>
          </a:p>
          <a:p>
            <a:r>
              <a:rPr lang="en-GB" sz="1600" dirty="0"/>
              <a:t>The Product </a:t>
            </a:r>
            <a:r>
              <a:rPr lang="en-GB" sz="1600" dirty="0" smtClean="0"/>
              <a:t>Attribute </a:t>
            </a:r>
            <a:r>
              <a:rPr lang="en-GB" sz="1600" dirty="0"/>
              <a:t>section allows </a:t>
            </a:r>
            <a:r>
              <a:rPr lang="en-GB" sz="1600" dirty="0" smtClean="0"/>
              <a:t>defining Product attributes which </a:t>
            </a:r>
            <a:r>
              <a:rPr lang="en-GB" sz="1600" dirty="0"/>
              <a:t>are created in Product </a:t>
            </a:r>
            <a:r>
              <a:rPr lang="en-GB" sz="1600" dirty="0" smtClean="0"/>
              <a:t>Attributes screen</a:t>
            </a:r>
            <a:endParaRPr lang="en-GB" sz="1600" dirty="0"/>
          </a:p>
          <a:p>
            <a:pPr marL="0" lvl="1" indent="0">
              <a:buNone/>
            </a:pPr>
            <a:endParaRPr lang="en-US" sz="1600" dirty="0" smtClean="0"/>
          </a:p>
          <a:p>
            <a:pPr marL="0" lvl="1" indent="0">
              <a:buNone/>
            </a:pPr>
            <a:endParaRPr lang="en-GB" sz="1600" b="1" dirty="0"/>
          </a:p>
          <a:p>
            <a:pPr marL="0" lvl="1" indent="0">
              <a:buNone/>
            </a:pPr>
            <a:r>
              <a:rPr lang="en-US" sz="1600" dirty="0" smtClean="0"/>
              <a:t/>
            </a:r>
            <a:br>
              <a:rPr lang="en-US" sz="1600" dirty="0" smtClean="0"/>
            </a:br>
            <a:r>
              <a:rPr lang="en-US" sz="1600" dirty="0" smtClean="0"/>
              <a:t/>
            </a:r>
            <a:br>
              <a:rPr lang="en-US" sz="1600" dirty="0" smtClean="0"/>
            </a:br>
            <a:endParaRPr lang="en-GB" sz="1600" dirty="0" smtClean="0"/>
          </a:p>
          <a:p>
            <a:pPr marL="342900" lvl="1" indent="-342900">
              <a:buFont typeface="Arial" pitchFamily="34" charset="0"/>
              <a:buChar char="•"/>
            </a:pPr>
            <a:endParaRPr lang="en-GB" sz="1600" dirty="0"/>
          </a:p>
          <a:p>
            <a:endParaRPr lang="en-GB" sz="1600" dirty="0"/>
          </a:p>
        </p:txBody>
      </p:sp>
      <p:pic>
        <p:nvPicPr>
          <p:cNvPr id="6" name="Picture 5" descr="OUC_Levels_Link_Symbol_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4250241"/>
            <a:ext cx="1095375" cy="295275"/>
          </a:xfrm>
          <a:prstGeom prst="rect">
            <a:avLst/>
          </a:prstGeom>
          <a:noFill/>
          <a:ln>
            <a:noFill/>
          </a:ln>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1" y="2743200"/>
            <a:ext cx="7467600" cy="3026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Products Family and Structure</a:t>
            </a:r>
          </a:p>
        </p:txBody>
      </p:sp>
    </p:spTree>
    <p:extLst>
      <p:ext uri="{BB962C8B-B14F-4D97-AF65-F5344CB8AC3E}">
        <p14:creationId xmlns:p14="http://schemas.microsoft.com/office/powerpoint/2010/main" val="11118361"/>
      </p:ext>
    </p:extLst>
  </p:cSld>
  <p:clrMapOvr>
    <a:masterClrMapping/>
  </p:clrMapOvr>
  <p:transition spd="slow">
    <p:strips dir="ru"/>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219200"/>
            <a:ext cx="8229600" cy="4906963"/>
          </a:xfrm>
        </p:spPr>
        <p:txBody>
          <a:bodyPr>
            <a:normAutofit fontScale="92500" lnSpcReduction="10000"/>
          </a:bodyPr>
          <a:lstStyle/>
          <a:p>
            <a:r>
              <a:rPr lang="en-GB" sz="1600" dirty="0" smtClean="0"/>
              <a:t>This </a:t>
            </a:r>
            <a:r>
              <a:rPr lang="en-GB" sz="1600" dirty="0"/>
              <a:t>section also enables user to create Product level Attributes in window popped up by clicking operand </a:t>
            </a:r>
          </a:p>
          <a:p>
            <a:endParaRPr lang="en-GB" sz="1600" dirty="0"/>
          </a:p>
          <a:p>
            <a:pPr marL="0" lvl="1" indent="0">
              <a:buNone/>
            </a:pPr>
            <a:endParaRPr lang="en-US" sz="1600" dirty="0" smtClean="0"/>
          </a:p>
          <a:p>
            <a:pPr marL="0" lvl="1" indent="0">
              <a:buNone/>
            </a:pPr>
            <a:endParaRPr lang="en-GB" sz="1600" b="1" dirty="0"/>
          </a:p>
          <a:p>
            <a:pPr marL="0" lvl="1" indent="0">
              <a:buNone/>
            </a:pPr>
            <a:r>
              <a:rPr lang="en-US" sz="1600" dirty="0" smtClean="0"/>
              <a:t/>
            </a:r>
            <a:br>
              <a:rPr lang="en-US" sz="1600" dirty="0" smtClean="0"/>
            </a:br>
            <a:r>
              <a:rPr lang="en-US" sz="1600" dirty="0" smtClean="0"/>
              <a:t/>
            </a:r>
            <a:br>
              <a:rPr lang="en-US" sz="1600" dirty="0" smtClean="0"/>
            </a:br>
            <a:endParaRPr lang="en-GB" sz="1600" dirty="0" smtClean="0"/>
          </a:p>
          <a:p>
            <a:pPr marL="342900" lvl="1" indent="-342900">
              <a:buFont typeface="Arial" pitchFamily="34" charset="0"/>
              <a:buChar char="•"/>
            </a:pPr>
            <a:endParaRPr lang="en-GB" sz="1600" dirty="0"/>
          </a:p>
          <a:p>
            <a:endParaRPr lang="en-GB" sz="1600" dirty="0" smtClean="0"/>
          </a:p>
          <a:p>
            <a:endParaRPr lang="en-GB" sz="1600" dirty="0"/>
          </a:p>
          <a:p>
            <a:pPr marL="0" indent="0">
              <a:buNone/>
            </a:pPr>
            <a:r>
              <a:rPr lang="en-GB" sz="1600" dirty="0"/>
              <a:t>The below conditions to be considered for Product Level attribute creation:</a:t>
            </a:r>
          </a:p>
          <a:p>
            <a:pPr marL="342900" lvl="1" indent="-342900">
              <a:buFont typeface="Arial" pitchFamily="34" charset="0"/>
              <a:buChar char="•"/>
            </a:pPr>
            <a:r>
              <a:rPr lang="en-US" sz="1600" dirty="0"/>
              <a:t>The length of the Attribute field should not cross 8</a:t>
            </a:r>
            <a:r>
              <a:rPr lang="en-US" sz="1600" dirty="0" smtClean="0"/>
              <a:t> </a:t>
            </a:r>
            <a:r>
              <a:rPr lang="en-US" sz="1600" dirty="0"/>
              <a:t>characters.</a:t>
            </a:r>
          </a:p>
          <a:p>
            <a:pPr marL="342900" lvl="1" indent="-342900">
              <a:buFont typeface="Arial" pitchFamily="34" charset="0"/>
              <a:buChar char="•"/>
            </a:pPr>
            <a:r>
              <a:rPr lang="en-US" sz="1600" dirty="0"/>
              <a:t>The length of the short description field should not cross 20 characters.</a:t>
            </a:r>
            <a:endParaRPr lang="en-GB" sz="1600" dirty="0"/>
          </a:p>
          <a:p>
            <a:pPr marL="342900" lvl="1" indent="-342900">
              <a:buFont typeface="Arial" pitchFamily="34" charset="0"/>
              <a:buChar char="•"/>
            </a:pPr>
            <a:r>
              <a:rPr lang="en-US" sz="1600" dirty="0"/>
              <a:t>The length of the description field should not cross 45 characters.</a:t>
            </a:r>
            <a:endParaRPr lang="en-GB" sz="1600" dirty="0"/>
          </a:p>
          <a:p>
            <a:pPr marL="342900" lvl="1" indent="-342900">
              <a:buFont typeface="Arial" pitchFamily="34" charset="0"/>
              <a:buChar char="•"/>
            </a:pPr>
            <a:r>
              <a:rPr lang="en-US" sz="1600" dirty="0"/>
              <a:t>Select the Type {which is the Product Attribute Type} as </a:t>
            </a:r>
            <a:r>
              <a:rPr lang="en-US" sz="1600" dirty="0" smtClean="0"/>
              <a:t>Default or based on Case.</a:t>
            </a:r>
            <a:endParaRPr lang="en-GB" sz="1600" dirty="0"/>
          </a:p>
          <a:p>
            <a:pPr marL="342900" lvl="1" indent="-342900">
              <a:buFont typeface="Arial" pitchFamily="34" charset="0"/>
              <a:buChar char="•"/>
            </a:pPr>
            <a:r>
              <a:rPr lang="en-US" sz="1600" dirty="0"/>
              <a:t>Clicking on </a:t>
            </a:r>
            <a:r>
              <a:rPr lang="en-US" sz="1600" dirty="0" smtClean="0"/>
              <a:t>Save </a:t>
            </a:r>
            <a:r>
              <a:rPr lang="en-US" sz="1600" dirty="0"/>
              <a:t>Button will flag the Record indicator  as ‘Add Pending’. .</a:t>
            </a:r>
          </a:p>
          <a:p>
            <a:pPr marL="342900" lvl="1" indent="-342900">
              <a:buFont typeface="Arial" pitchFamily="34" charset="0"/>
              <a:buChar char="•"/>
            </a:pPr>
            <a:r>
              <a:rPr lang="en-US" sz="1600" dirty="0"/>
              <a:t>Any other user apart from the maker should ‘Approve’ the record. Once authorized, the Record Indicator will flag it as ‘Approved’. </a:t>
            </a:r>
          </a:p>
          <a:p>
            <a:pPr marL="0" lvl="1" indent="0">
              <a:buNone/>
            </a:pPr>
            <a:endParaRPr lang="en-GB" sz="1600" dirty="0"/>
          </a:p>
        </p:txBody>
      </p:sp>
      <p:pic>
        <p:nvPicPr>
          <p:cNvPr id="7" name="Picture 6" descr="Attribute_Addition_Button"/>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419921"/>
            <a:ext cx="152400" cy="180975"/>
          </a:xfrm>
          <a:prstGeom prst="rect">
            <a:avLst/>
          </a:prstGeom>
          <a:noFill/>
          <a:ln>
            <a:noFill/>
          </a:ln>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62810"/>
            <a:ext cx="3505200" cy="2070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Products Family and Structure</a:t>
            </a:r>
          </a:p>
        </p:txBody>
      </p:sp>
    </p:spTree>
    <p:extLst>
      <p:ext uri="{BB962C8B-B14F-4D97-AF65-F5344CB8AC3E}">
        <p14:creationId xmlns:p14="http://schemas.microsoft.com/office/powerpoint/2010/main" val="57461607"/>
      </p:ext>
    </p:extLst>
  </p:cSld>
  <p:clrMapOvr>
    <a:masterClrMapping/>
  </p:clrMapOvr>
  <p:transition spd="slow">
    <p:strips dir="ru"/>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609600"/>
          </a:xfrm>
        </p:spPr>
        <p:txBody>
          <a:bodyPr>
            <a:noAutofit/>
          </a:bodyPr>
          <a:lstStyle/>
          <a:p>
            <a:r>
              <a:rPr lang="en-GB" sz="2400" b="1" dirty="0" smtClean="0">
                <a:solidFill>
                  <a:srgbClr val="800000"/>
                </a:solidFill>
                <a:latin typeface="Arial"/>
                <a:cs typeface="Arial"/>
              </a:rPr>
              <a:t>Product Levels</a:t>
            </a:r>
            <a:endParaRPr lang="en-GB" sz="2400" b="1" dirty="0">
              <a:solidFill>
                <a:srgbClr val="800000"/>
              </a:solidFill>
              <a:latin typeface="Arial"/>
              <a:cs typeface="Arial"/>
            </a:endParaRPr>
          </a:p>
        </p:txBody>
      </p:sp>
      <p:sp>
        <p:nvSpPr>
          <p:cNvPr id="3" name="Content Placeholder 2"/>
          <p:cNvSpPr>
            <a:spLocks noGrp="1"/>
          </p:cNvSpPr>
          <p:nvPr>
            <p:ph idx="1"/>
          </p:nvPr>
        </p:nvSpPr>
        <p:spPr/>
        <p:txBody>
          <a:bodyPr/>
          <a:lstStyle/>
          <a:p>
            <a:r>
              <a:rPr lang="en-GB" sz="1600" dirty="0" smtClean="0"/>
              <a:t>Product Level screen is used to create Product Level Hierarchy using all 5 product level Attributes created in product Attribute Screen.</a:t>
            </a:r>
          </a:p>
          <a:p>
            <a:endParaRPr lang="en-GB" sz="2800" dirty="0" smtClean="0"/>
          </a:p>
          <a:p>
            <a:pPr marL="0" indent="0">
              <a:buNone/>
            </a:pPr>
            <a:endParaRPr lang="en-GB" sz="1600" dirty="0" smtClean="0"/>
          </a:p>
          <a:p>
            <a:pPr marL="0" indent="0">
              <a:buNone/>
            </a:pPr>
            <a:endParaRPr lang="en-GB" dirty="0" smtClean="0"/>
          </a:p>
          <a:p>
            <a:pPr marL="0" indent="0">
              <a:buNone/>
            </a:pPr>
            <a:r>
              <a:rPr lang="en-GB" sz="1600" dirty="0"/>
              <a:t> </a:t>
            </a:r>
            <a:r>
              <a:rPr lang="en-GB" sz="1600" dirty="0" smtClean="0"/>
              <a:t>      </a:t>
            </a:r>
          </a:p>
          <a:p>
            <a:pPr marL="0" indent="0">
              <a:buNone/>
            </a:pPr>
            <a:r>
              <a:rPr lang="en-GB" sz="1600" dirty="0"/>
              <a:t> </a:t>
            </a:r>
            <a:r>
              <a:rPr lang="en-GB" sz="1600" dirty="0" smtClean="0"/>
              <a:t>      The operations allowed in the screen are Add, Clear, Query, Copy, modify, delete.</a:t>
            </a:r>
            <a:endParaRPr lang="en-GB" sz="1600"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673" y="2438400"/>
            <a:ext cx="6553200" cy="1360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Products Family and Structure</a:t>
            </a:r>
          </a:p>
        </p:txBody>
      </p:sp>
    </p:spTree>
    <p:extLst>
      <p:ext uri="{BB962C8B-B14F-4D97-AF65-F5344CB8AC3E}">
        <p14:creationId xmlns:p14="http://schemas.microsoft.com/office/powerpoint/2010/main" val="50280574"/>
      </p:ext>
    </p:extLst>
  </p:cSld>
  <p:clrMapOvr>
    <a:masterClrMapping/>
  </p:clrMapOvr>
  <p:transition spd="slow">
    <p:strips dir="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14400"/>
            <a:ext cx="9144000" cy="57150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Rectangle 4"/>
          <p:cNvSpPr/>
          <p:nvPr/>
        </p:nvSpPr>
        <p:spPr>
          <a:xfrm>
            <a:off x="2667000" y="152400"/>
            <a:ext cx="3292248" cy="584775"/>
          </a:xfrm>
          <a:prstGeom prst="rect">
            <a:avLst/>
          </a:prstGeom>
          <a:noFill/>
        </p:spPr>
        <p:txBody>
          <a:bodyPr wrap="none" lIns="91440" tIns="45720" rIns="91440" bIns="45720">
            <a:spAutoFit/>
          </a:bodyPr>
          <a:lstStyle/>
          <a:p>
            <a:pPr algn="ctr"/>
            <a:r>
              <a:rPr lang="en-US" sz="3200" b="0" cap="none" spc="0" dirty="0" smtClean="0">
                <a:ln w="0"/>
                <a:solidFill>
                  <a:schemeClr val="accent1"/>
                </a:solidFill>
                <a:effectLst>
                  <a:outerShdw blurRad="38100" dist="25400" dir="5400000" algn="ctr" rotWithShape="0">
                    <a:srgbClr val="6E747A">
                      <a:alpha val="43000"/>
                    </a:srgbClr>
                  </a:outerShdw>
                </a:effectLst>
              </a:rPr>
              <a:t>Vision BI Overview</a:t>
            </a:r>
          </a:p>
        </p:txBody>
      </p:sp>
      <p:grpSp>
        <p:nvGrpSpPr>
          <p:cNvPr id="7" name="Diagram group"/>
          <p:cNvGrpSpPr/>
          <p:nvPr/>
        </p:nvGrpSpPr>
        <p:grpSpPr>
          <a:xfrm>
            <a:off x="4039177" y="1752600"/>
            <a:ext cx="1371023" cy="532804"/>
            <a:chOff x="152976" y="297"/>
            <a:chExt cx="1371023" cy="532804"/>
          </a:xfrm>
          <a:scene3d>
            <a:camera prst="perspectiveRelaxedModerately" zoom="92000"/>
            <a:lightRig rig="balanced" dir="t">
              <a:rot lat="0" lon="0" rev="12700000"/>
            </a:lightRig>
          </a:scene3d>
        </p:grpSpPr>
        <p:grpSp>
          <p:nvGrpSpPr>
            <p:cNvPr id="8" name="Group 7"/>
            <p:cNvGrpSpPr/>
            <p:nvPr/>
          </p:nvGrpSpPr>
          <p:grpSpPr>
            <a:xfrm>
              <a:off x="152976" y="297"/>
              <a:ext cx="1371023" cy="532804"/>
              <a:chOff x="152976" y="297"/>
              <a:chExt cx="1371023" cy="532804"/>
            </a:xfrm>
          </p:grpSpPr>
          <p:sp>
            <p:nvSpPr>
              <p:cNvPr id="9" name="Rounded Rectangle 8"/>
              <p:cNvSpPr/>
              <p:nvPr/>
            </p:nvSpPr>
            <p:spPr>
              <a:xfrm>
                <a:off x="152976" y="297"/>
                <a:ext cx="1371023" cy="532804"/>
              </a:xfrm>
              <a:prstGeom prst="roundRect">
                <a:avLst>
                  <a:gd name="adj" fmla="val 10000"/>
                </a:avLst>
              </a:prstGeom>
              <a:solidFill>
                <a:schemeClr val="tx2"/>
              </a:solidFill>
              <a:sp3d prstMaterial="plastic">
                <a:bevelT w="50800" h="50800"/>
                <a:bevelB w="50800" h="50800"/>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0" name="Rounded Rectangle 4"/>
              <p:cNvSpPr txBox="1"/>
              <p:nvPr/>
            </p:nvSpPr>
            <p:spPr>
              <a:xfrm>
                <a:off x="168581" y="15902"/>
                <a:ext cx="1339813" cy="50159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8100" tIns="25400" rIns="38100" bIns="25400" numCol="1" spcCol="1270" anchor="ctr" anchorCtr="0">
                <a:noAutofit/>
              </a:bodyPr>
              <a:lstStyle/>
              <a:p>
                <a:pPr lvl="0" algn="ctr" defTabSz="889000" rtl="0">
                  <a:lnSpc>
                    <a:spcPct val="90000"/>
                  </a:lnSpc>
                  <a:spcBef>
                    <a:spcPct val="0"/>
                  </a:spcBef>
                  <a:spcAft>
                    <a:spcPct val="35000"/>
                  </a:spcAft>
                </a:pPr>
                <a:r>
                  <a:rPr lang="en-US" sz="2000" dirty="0" smtClean="0"/>
                  <a:t>Financials</a:t>
                </a:r>
                <a:endParaRPr lang="en-US" sz="2000" kern="1200" dirty="0"/>
              </a:p>
            </p:txBody>
          </p:sp>
        </p:grpSp>
      </p:grpSp>
    </p:spTree>
    <p:extLst>
      <p:ext uri="{BB962C8B-B14F-4D97-AF65-F5344CB8AC3E}">
        <p14:creationId xmlns:p14="http://schemas.microsoft.com/office/powerpoint/2010/main" val="28254740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609600"/>
          </a:xfrm>
        </p:spPr>
        <p:txBody>
          <a:bodyPr>
            <a:noAutofit/>
          </a:bodyPr>
          <a:lstStyle/>
          <a:p>
            <a:r>
              <a:rPr lang="en-GB" sz="2400" b="1" dirty="0" smtClean="0">
                <a:solidFill>
                  <a:srgbClr val="800000"/>
                </a:solidFill>
                <a:latin typeface="Arial"/>
                <a:cs typeface="Arial"/>
              </a:rPr>
              <a:t>Product Attributes</a:t>
            </a:r>
            <a:endParaRPr lang="en-GB" sz="2400" b="1" dirty="0">
              <a:solidFill>
                <a:srgbClr val="800000"/>
              </a:solidFill>
              <a:latin typeface="Arial"/>
              <a:cs typeface="Arial"/>
            </a:endParaRPr>
          </a:p>
        </p:txBody>
      </p:sp>
      <p:sp>
        <p:nvSpPr>
          <p:cNvPr id="3" name="Content Placeholder 2"/>
          <p:cNvSpPr>
            <a:spLocks noGrp="1"/>
          </p:cNvSpPr>
          <p:nvPr>
            <p:ph idx="1"/>
          </p:nvPr>
        </p:nvSpPr>
        <p:spPr/>
        <p:txBody>
          <a:bodyPr/>
          <a:lstStyle/>
          <a:p>
            <a:r>
              <a:rPr lang="en-GB" sz="1600" dirty="0" smtClean="0"/>
              <a:t>Product Attribute screen is used to create Product Attributes.</a:t>
            </a:r>
            <a:endParaRPr lang="en-GB" sz="2800" dirty="0"/>
          </a:p>
          <a:p>
            <a:r>
              <a:rPr lang="en-GB" sz="1600" dirty="0" smtClean="0"/>
              <a:t> The operations allowed in the screen are Add, Clear, Query, modify, delete.</a:t>
            </a:r>
          </a:p>
          <a:p>
            <a:r>
              <a:rPr lang="en-GB" sz="1600" dirty="0" smtClean="0"/>
              <a:t>Add Row button allows user to create additional Product attributes at Product levels. </a:t>
            </a:r>
            <a:endParaRPr lang="en-GB" sz="1600"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2819400"/>
            <a:ext cx="6672263"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Products Family and Structure</a:t>
            </a:r>
          </a:p>
        </p:txBody>
      </p:sp>
    </p:spTree>
    <p:extLst>
      <p:ext uri="{BB962C8B-B14F-4D97-AF65-F5344CB8AC3E}">
        <p14:creationId xmlns:p14="http://schemas.microsoft.com/office/powerpoint/2010/main" val="4075249110"/>
      </p:ext>
    </p:extLst>
  </p:cSld>
  <p:clrMapOvr>
    <a:masterClrMapping/>
  </p:clrMapOvr>
  <p:transition spd="slow">
    <p:strips dir="ru"/>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Slide Number Placeholder 3"/>
          <p:cNvSpPr>
            <a:spLocks noGrp="1"/>
          </p:cNvSpPr>
          <p:nvPr>
            <p:ph type="sldNum" sz="quarter" idx="4294967295"/>
          </p:nvPr>
        </p:nvSpPr>
        <p:spPr>
          <a:xfrm>
            <a:off x="457200" y="6356350"/>
            <a:ext cx="2133600" cy="365125"/>
          </a:xfrm>
          <a:prstGeom prst="rect">
            <a:avLst/>
          </a:prstGeom>
          <a:noFill/>
        </p:spPr>
        <p:txBody>
          <a:bodyPr/>
          <a:lstStyle>
            <a:lvl1pPr>
              <a:defRPr sz="1200" b="1">
                <a:solidFill>
                  <a:schemeClr val="tx1"/>
                </a:solidFill>
                <a:latin typeface="Calibri" pitchFamily="34" charset="0"/>
              </a:defRPr>
            </a:lvl1pPr>
            <a:lvl2pPr marL="742950" indent="-285750">
              <a:defRPr sz="1200" b="1">
                <a:solidFill>
                  <a:schemeClr val="tx1"/>
                </a:solidFill>
                <a:latin typeface="Calibri" pitchFamily="34" charset="0"/>
              </a:defRPr>
            </a:lvl2pPr>
            <a:lvl3pPr marL="1143000" indent="-228600">
              <a:defRPr sz="1200" b="1">
                <a:solidFill>
                  <a:schemeClr val="tx1"/>
                </a:solidFill>
                <a:latin typeface="Calibri" pitchFamily="34" charset="0"/>
              </a:defRPr>
            </a:lvl3pPr>
            <a:lvl4pPr marL="1600200" indent="-228600">
              <a:defRPr sz="1200" b="1">
                <a:solidFill>
                  <a:schemeClr val="tx1"/>
                </a:solidFill>
                <a:latin typeface="Calibri" pitchFamily="34" charset="0"/>
              </a:defRPr>
            </a:lvl4pPr>
            <a:lvl5pPr marL="2057400" indent="-228600">
              <a:defRPr sz="1200" b="1">
                <a:solidFill>
                  <a:schemeClr val="tx1"/>
                </a:solidFill>
                <a:latin typeface="Calibri" pitchFamily="34" charset="0"/>
              </a:defRPr>
            </a:lvl5pPr>
            <a:lvl6pPr marL="2514600" indent="-228600" eaLnBrk="0" fontAlgn="base" hangingPunct="0">
              <a:spcBef>
                <a:spcPct val="0"/>
              </a:spcBef>
              <a:spcAft>
                <a:spcPct val="0"/>
              </a:spcAft>
              <a:defRPr sz="1200" b="1">
                <a:solidFill>
                  <a:schemeClr val="tx1"/>
                </a:solidFill>
                <a:latin typeface="Calibri" pitchFamily="34" charset="0"/>
              </a:defRPr>
            </a:lvl6pPr>
            <a:lvl7pPr marL="2971800" indent="-228600" eaLnBrk="0" fontAlgn="base" hangingPunct="0">
              <a:spcBef>
                <a:spcPct val="0"/>
              </a:spcBef>
              <a:spcAft>
                <a:spcPct val="0"/>
              </a:spcAft>
              <a:defRPr sz="1200" b="1">
                <a:solidFill>
                  <a:schemeClr val="tx1"/>
                </a:solidFill>
                <a:latin typeface="Calibri" pitchFamily="34" charset="0"/>
              </a:defRPr>
            </a:lvl7pPr>
            <a:lvl8pPr marL="3429000" indent="-228600" eaLnBrk="0" fontAlgn="base" hangingPunct="0">
              <a:spcBef>
                <a:spcPct val="0"/>
              </a:spcBef>
              <a:spcAft>
                <a:spcPct val="0"/>
              </a:spcAft>
              <a:defRPr sz="1200" b="1">
                <a:solidFill>
                  <a:schemeClr val="tx1"/>
                </a:solidFill>
                <a:latin typeface="Calibri" pitchFamily="34" charset="0"/>
              </a:defRPr>
            </a:lvl8pPr>
            <a:lvl9pPr marL="3886200" indent="-228600" eaLnBrk="0" fontAlgn="base" hangingPunct="0">
              <a:spcBef>
                <a:spcPct val="0"/>
              </a:spcBef>
              <a:spcAft>
                <a:spcPct val="0"/>
              </a:spcAft>
              <a:defRPr sz="1200" b="1">
                <a:solidFill>
                  <a:schemeClr val="tx1"/>
                </a:solidFill>
                <a:latin typeface="Calibri" pitchFamily="34" charset="0"/>
              </a:defRPr>
            </a:lvl9pPr>
          </a:lstStyle>
          <a:p>
            <a:r>
              <a:rPr lang="en-US" sz="1400" smtClean="0">
                <a:solidFill>
                  <a:schemeClr val="bg1"/>
                </a:solidFill>
              </a:rPr>
              <a:t>Page </a:t>
            </a:r>
            <a:fld id="{509EB7E3-F72B-477A-9437-C972BEA747F7}" type="slidenum">
              <a:rPr lang="en-US" sz="1400" smtClean="0">
                <a:solidFill>
                  <a:schemeClr val="bg1"/>
                </a:solidFill>
              </a:rPr>
              <a:pPr/>
              <a:t>71</a:t>
            </a:fld>
            <a:endParaRPr lang="en-US" sz="1400" smtClean="0">
              <a:solidFill>
                <a:schemeClr val="bg1"/>
              </a:solidFill>
            </a:endParaRPr>
          </a:p>
        </p:txBody>
      </p:sp>
      <p:sp>
        <p:nvSpPr>
          <p:cNvPr id="459780" name="Title 1"/>
          <p:cNvSpPr>
            <a:spLocks/>
          </p:cNvSpPr>
          <p:nvPr/>
        </p:nvSpPr>
        <p:spPr bwMode="auto">
          <a:xfrm>
            <a:off x="381000" y="685800"/>
            <a:ext cx="13716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eaLnBrk="1" hangingPunct="1"/>
            <a:endParaRPr lang="en-US" sz="3200" dirty="0">
              <a:solidFill>
                <a:srgbClr val="B3131D"/>
              </a:solidFill>
              <a:latin typeface="Garamond"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179512"/>
            <a:ext cx="7391400" cy="5150712"/>
          </a:xfrm>
          <a:prstGeom prst="rect">
            <a:avLst/>
          </a:prstGeom>
        </p:spPr>
      </p:pic>
    </p:spTree>
    <p:extLst>
      <p:ext uri="{BB962C8B-B14F-4D97-AF65-F5344CB8AC3E}">
        <p14:creationId xmlns:p14="http://schemas.microsoft.com/office/powerpoint/2010/main" val="31471088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ChangeArrowheads="1"/>
          </p:cNvSpPr>
          <p:nvPr/>
        </p:nvSpPr>
        <p:spPr bwMode="auto">
          <a:xfrm>
            <a:off x="1761066" y="1752600"/>
            <a:ext cx="55626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4800" dirty="0" smtClean="0">
                <a:solidFill>
                  <a:srgbClr val="0B2E82"/>
                </a:solidFill>
              </a:rPr>
              <a:t>Organizational Unit Code</a:t>
            </a:r>
            <a:endParaRPr lang="en-US" sz="4800" dirty="0">
              <a:solidFill>
                <a:srgbClr val="0B2E82"/>
              </a:solidFill>
            </a:endParaRPr>
          </a:p>
        </p:txBody>
      </p:sp>
    </p:spTree>
    <p:extLst>
      <p:ext uri="{BB962C8B-B14F-4D97-AF65-F5344CB8AC3E}">
        <p14:creationId xmlns:p14="http://schemas.microsoft.com/office/powerpoint/2010/main" val="2817924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www.sunoida.com</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9144000" cy="571499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Rectangle 4"/>
          <p:cNvSpPr/>
          <p:nvPr/>
        </p:nvSpPr>
        <p:spPr>
          <a:xfrm>
            <a:off x="3288646" y="152400"/>
            <a:ext cx="2048959" cy="1077218"/>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OUC Codes</a:t>
            </a:r>
          </a:p>
          <a:p>
            <a:pPr algn="ct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462318917"/>
      </p:ext>
    </p:extLst>
  </p:cSld>
  <p:clrMapOvr>
    <a:masterClrMapping/>
  </p:clrMapOvr>
  <p:transition spd="slow">
    <p:wip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www.sunoida.com</a:t>
            </a:r>
            <a:endParaRPr lang="en-US"/>
          </a:p>
        </p:txBody>
      </p:sp>
      <p:sp>
        <p:nvSpPr>
          <p:cNvPr id="4" name="Rectangle 3"/>
          <p:cNvSpPr/>
          <p:nvPr/>
        </p:nvSpPr>
        <p:spPr>
          <a:xfrm>
            <a:off x="3289255" y="152400"/>
            <a:ext cx="2047740" cy="1077218"/>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OUC Levels</a:t>
            </a:r>
          </a:p>
          <a:p>
            <a:pPr algn="ctr"/>
            <a:endParaRPr lang="en-US" sz="3200" dirty="0" smtClean="0">
              <a:ln w="0"/>
              <a:solidFill>
                <a:schemeClr val="accent1"/>
              </a:solidFill>
              <a:effectLst>
                <a:outerShdw blurRad="38100" dist="25400" dir="5400000" algn="ctr" rotWithShape="0">
                  <a:srgbClr val="6E747A">
                    <a:alpha val="43000"/>
                  </a:srgb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0161"/>
            <a:ext cx="9144000" cy="564923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39739864"/>
      </p:ext>
    </p:extLst>
  </p:cSld>
  <p:clrMapOvr>
    <a:masterClrMapping/>
  </p:clrMapOvr>
  <p:transition spd="slow">
    <p:wip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www.sunoida.com</a:t>
            </a:r>
            <a:endParaRPr lang="en-US"/>
          </a:p>
        </p:txBody>
      </p:sp>
      <p:sp>
        <p:nvSpPr>
          <p:cNvPr id="4" name="Rectangle 3"/>
          <p:cNvSpPr/>
          <p:nvPr/>
        </p:nvSpPr>
        <p:spPr>
          <a:xfrm>
            <a:off x="2964777" y="152400"/>
            <a:ext cx="2696700" cy="1077218"/>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OUC Attributes</a:t>
            </a:r>
          </a:p>
          <a:p>
            <a:pPr algn="ctr"/>
            <a:endParaRPr lang="en-US" sz="3200" dirty="0" smtClean="0">
              <a:ln w="0"/>
              <a:solidFill>
                <a:schemeClr val="accent1"/>
              </a:solidFill>
              <a:effectLst>
                <a:outerShdw blurRad="38100" dist="25400" dir="5400000" algn="ctr" rotWithShape="0">
                  <a:srgbClr val="6E747A">
                    <a:alpha val="43000"/>
                  </a:srgb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9144000" cy="5715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881876006"/>
      </p:ext>
    </p:extLst>
  </p:cSld>
  <p:clrMapOvr>
    <a:masterClrMapping/>
  </p:clrMapOvr>
  <p:transition spd="slow">
    <p:wip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www.sunoida.com</a:t>
            </a:r>
            <a:endParaRPr lang="en-US"/>
          </a:p>
        </p:txBody>
      </p:sp>
      <p:sp>
        <p:nvSpPr>
          <p:cNvPr id="4" name="Rectangle 3"/>
          <p:cNvSpPr/>
          <p:nvPr/>
        </p:nvSpPr>
        <p:spPr>
          <a:xfrm>
            <a:off x="3288647" y="152400"/>
            <a:ext cx="2048959" cy="1077218"/>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OUC Codes</a:t>
            </a:r>
          </a:p>
          <a:p>
            <a:pPr algn="ctr"/>
            <a:endParaRPr lang="en-US" sz="3200" dirty="0" smtClean="0">
              <a:ln w="0"/>
              <a:solidFill>
                <a:schemeClr val="accent1"/>
              </a:solidFill>
              <a:effectLst>
                <a:outerShdw blurRad="38100" dist="25400" dir="5400000" algn="ctr" rotWithShape="0">
                  <a:srgbClr val="6E747A">
                    <a:alpha val="43000"/>
                  </a:srgb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9144000" cy="5715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4156602994"/>
      </p:ext>
    </p:extLst>
  </p:cSld>
  <p:clrMapOvr>
    <a:masterClrMapping/>
  </p:clrMapOvr>
  <p:transition spd="slow">
    <p:wip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www.sunoida.com</a:t>
            </a:r>
            <a:endParaRPr lang="en-US"/>
          </a:p>
        </p:txBody>
      </p:sp>
      <p:sp>
        <p:nvSpPr>
          <p:cNvPr id="4" name="Rectangle 3"/>
          <p:cNvSpPr/>
          <p:nvPr/>
        </p:nvSpPr>
        <p:spPr>
          <a:xfrm>
            <a:off x="3288647" y="152400"/>
            <a:ext cx="2048959" cy="1077218"/>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OUC Codes</a:t>
            </a:r>
          </a:p>
          <a:p>
            <a:pPr algn="ctr"/>
            <a:endParaRPr lang="en-US" sz="3200" dirty="0" smtClean="0">
              <a:ln w="0"/>
              <a:solidFill>
                <a:schemeClr val="accent1"/>
              </a:solidFill>
              <a:effectLst>
                <a:outerShdw blurRad="38100" dist="25400" dir="5400000" algn="ctr" rotWithShape="0">
                  <a:srgbClr val="6E747A">
                    <a:alpha val="43000"/>
                  </a:srgb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1"/>
            <a:ext cx="9144000" cy="5715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244428639"/>
      </p:ext>
    </p:extLst>
  </p:cSld>
  <p:clrMapOvr>
    <a:masterClrMapping/>
  </p:clrMapOvr>
  <p:transition spd="slow">
    <p:wip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Slide Number Placeholder 3"/>
          <p:cNvSpPr>
            <a:spLocks noGrp="1"/>
          </p:cNvSpPr>
          <p:nvPr>
            <p:ph type="sldNum" sz="quarter" idx="4294967295"/>
          </p:nvPr>
        </p:nvSpPr>
        <p:spPr>
          <a:xfrm>
            <a:off x="457200" y="6356350"/>
            <a:ext cx="2133600" cy="365125"/>
          </a:xfrm>
          <a:prstGeom prst="rect">
            <a:avLst/>
          </a:prstGeom>
          <a:noFill/>
        </p:spPr>
        <p:txBody>
          <a:bodyPr/>
          <a:lstStyle>
            <a:lvl1pPr>
              <a:defRPr sz="1200" b="1">
                <a:solidFill>
                  <a:schemeClr val="tx1"/>
                </a:solidFill>
                <a:latin typeface="Calibri" pitchFamily="34" charset="0"/>
              </a:defRPr>
            </a:lvl1pPr>
            <a:lvl2pPr marL="742950" indent="-285750">
              <a:defRPr sz="1200" b="1">
                <a:solidFill>
                  <a:schemeClr val="tx1"/>
                </a:solidFill>
                <a:latin typeface="Calibri" pitchFamily="34" charset="0"/>
              </a:defRPr>
            </a:lvl2pPr>
            <a:lvl3pPr marL="1143000" indent="-228600">
              <a:defRPr sz="1200" b="1">
                <a:solidFill>
                  <a:schemeClr val="tx1"/>
                </a:solidFill>
                <a:latin typeface="Calibri" pitchFamily="34" charset="0"/>
              </a:defRPr>
            </a:lvl3pPr>
            <a:lvl4pPr marL="1600200" indent="-228600">
              <a:defRPr sz="1200" b="1">
                <a:solidFill>
                  <a:schemeClr val="tx1"/>
                </a:solidFill>
                <a:latin typeface="Calibri" pitchFamily="34" charset="0"/>
              </a:defRPr>
            </a:lvl4pPr>
            <a:lvl5pPr marL="2057400" indent="-228600">
              <a:defRPr sz="1200" b="1">
                <a:solidFill>
                  <a:schemeClr val="tx1"/>
                </a:solidFill>
                <a:latin typeface="Calibri" pitchFamily="34" charset="0"/>
              </a:defRPr>
            </a:lvl5pPr>
            <a:lvl6pPr marL="2514600" indent="-228600" eaLnBrk="0" fontAlgn="base" hangingPunct="0">
              <a:spcBef>
                <a:spcPct val="0"/>
              </a:spcBef>
              <a:spcAft>
                <a:spcPct val="0"/>
              </a:spcAft>
              <a:defRPr sz="1200" b="1">
                <a:solidFill>
                  <a:schemeClr val="tx1"/>
                </a:solidFill>
                <a:latin typeface="Calibri" pitchFamily="34" charset="0"/>
              </a:defRPr>
            </a:lvl6pPr>
            <a:lvl7pPr marL="2971800" indent="-228600" eaLnBrk="0" fontAlgn="base" hangingPunct="0">
              <a:spcBef>
                <a:spcPct val="0"/>
              </a:spcBef>
              <a:spcAft>
                <a:spcPct val="0"/>
              </a:spcAft>
              <a:defRPr sz="1200" b="1">
                <a:solidFill>
                  <a:schemeClr val="tx1"/>
                </a:solidFill>
                <a:latin typeface="Calibri" pitchFamily="34" charset="0"/>
              </a:defRPr>
            </a:lvl7pPr>
            <a:lvl8pPr marL="3429000" indent="-228600" eaLnBrk="0" fontAlgn="base" hangingPunct="0">
              <a:spcBef>
                <a:spcPct val="0"/>
              </a:spcBef>
              <a:spcAft>
                <a:spcPct val="0"/>
              </a:spcAft>
              <a:defRPr sz="1200" b="1">
                <a:solidFill>
                  <a:schemeClr val="tx1"/>
                </a:solidFill>
                <a:latin typeface="Calibri" pitchFamily="34" charset="0"/>
              </a:defRPr>
            </a:lvl8pPr>
            <a:lvl9pPr marL="3886200" indent="-228600" eaLnBrk="0" fontAlgn="base" hangingPunct="0">
              <a:spcBef>
                <a:spcPct val="0"/>
              </a:spcBef>
              <a:spcAft>
                <a:spcPct val="0"/>
              </a:spcAft>
              <a:defRPr sz="1200" b="1">
                <a:solidFill>
                  <a:schemeClr val="tx1"/>
                </a:solidFill>
                <a:latin typeface="Calibri" pitchFamily="34" charset="0"/>
              </a:defRPr>
            </a:lvl9pPr>
          </a:lstStyle>
          <a:p>
            <a:r>
              <a:rPr lang="en-US" sz="1400" smtClean="0">
                <a:solidFill>
                  <a:schemeClr val="bg1"/>
                </a:solidFill>
              </a:rPr>
              <a:t>Page </a:t>
            </a:r>
            <a:fld id="{509EB7E3-F72B-477A-9437-C972BEA747F7}" type="slidenum">
              <a:rPr lang="en-US" sz="1400" smtClean="0">
                <a:solidFill>
                  <a:schemeClr val="bg1"/>
                </a:solidFill>
              </a:rPr>
              <a:pPr/>
              <a:t>78</a:t>
            </a:fld>
            <a:endParaRPr lang="en-US" sz="1400" smtClean="0">
              <a:solidFill>
                <a:schemeClr val="bg1"/>
              </a:solidFill>
            </a:endParaRPr>
          </a:p>
        </p:txBody>
      </p:sp>
      <p:sp>
        <p:nvSpPr>
          <p:cNvPr id="459780" name="Title 1"/>
          <p:cNvSpPr>
            <a:spLocks/>
          </p:cNvSpPr>
          <p:nvPr/>
        </p:nvSpPr>
        <p:spPr bwMode="auto">
          <a:xfrm>
            <a:off x="381000" y="685800"/>
            <a:ext cx="13716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eaLnBrk="1" hangingPunct="1"/>
            <a:endParaRPr lang="en-US" sz="3200" dirty="0">
              <a:solidFill>
                <a:srgbClr val="B3131D"/>
              </a:solidFill>
              <a:latin typeface="Garamond"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179512"/>
            <a:ext cx="7391400" cy="5150712"/>
          </a:xfrm>
          <a:prstGeom prst="rect">
            <a:avLst/>
          </a:prstGeom>
        </p:spPr>
      </p:pic>
    </p:spTree>
    <p:extLst>
      <p:ext uri="{BB962C8B-B14F-4D97-AF65-F5344CB8AC3E}">
        <p14:creationId xmlns:p14="http://schemas.microsoft.com/office/powerpoint/2010/main" val="5049100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ChangeArrowheads="1"/>
          </p:cNvSpPr>
          <p:nvPr/>
        </p:nvSpPr>
        <p:spPr bwMode="auto">
          <a:xfrm>
            <a:off x="1761066" y="1752600"/>
            <a:ext cx="55626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4800" dirty="0" smtClean="0">
                <a:solidFill>
                  <a:srgbClr val="0B2E82"/>
                </a:solidFill>
              </a:rPr>
              <a:t>Strategic Business Unit</a:t>
            </a:r>
            <a:endParaRPr lang="en-US" sz="4800" dirty="0">
              <a:solidFill>
                <a:srgbClr val="0B2E82"/>
              </a:solidFill>
            </a:endParaRPr>
          </a:p>
        </p:txBody>
      </p:sp>
    </p:spTree>
    <p:extLst>
      <p:ext uri="{BB962C8B-B14F-4D97-AF65-F5344CB8AC3E}">
        <p14:creationId xmlns:p14="http://schemas.microsoft.com/office/powerpoint/2010/main" val="29032517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24212"/>
            <a:ext cx="9143999" cy="5705188"/>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4" name="Rectangle 3"/>
          <p:cNvSpPr/>
          <p:nvPr/>
        </p:nvSpPr>
        <p:spPr>
          <a:xfrm>
            <a:off x="2667000" y="152400"/>
            <a:ext cx="3292248" cy="584775"/>
          </a:xfrm>
          <a:prstGeom prst="rect">
            <a:avLst/>
          </a:prstGeom>
          <a:noFill/>
        </p:spPr>
        <p:txBody>
          <a:bodyPr wrap="none" lIns="91440" tIns="45720" rIns="91440" bIns="45720">
            <a:spAutoFit/>
          </a:bodyPr>
          <a:lstStyle/>
          <a:p>
            <a:pPr algn="ctr"/>
            <a:r>
              <a:rPr lang="en-US" sz="3200" b="0" cap="none" spc="0" dirty="0" smtClean="0">
                <a:ln w="0"/>
                <a:solidFill>
                  <a:schemeClr val="accent1"/>
                </a:solidFill>
                <a:effectLst>
                  <a:outerShdw blurRad="38100" dist="25400" dir="5400000" algn="ctr" rotWithShape="0">
                    <a:srgbClr val="6E747A">
                      <a:alpha val="43000"/>
                    </a:srgbClr>
                  </a:outerShdw>
                </a:effectLst>
              </a:rPr>
              <a:t>Vision BI Overview</a:t>
            </a:r>
          </a:p>
        </p:txBody>
      </p:sp>
      <p:grpSp>
        <p:nvGrpSpPr>
          <p:cNvPr id="6" name="Diagram group"/>
          <p:cNvGrpSpPr/>
          <p:nvPr/>
        </p:nvGrpSpPr>
        <p:grpSpPr>
          <a:xfrm>
            <a:off x="5273736" y="1676400"/>
            <a:ext cx="1371023" cy="685800"/>
            <a:chOff x="152976" y="297"/>
            <a:chExt cx="1371023" cy="532804"/>
          </a:xfrm>
          <a:scene3d>
            <a:camera prst="perspectiveRelaxedModerately" zoom="92000"/>
            <a:lightRig rig="balanced" dir="t">
              <a:rot lat="0" lon="0" rev="12700000"/>
            </a:lightRig>
          </a:scene3d>
        </p:grpSpPr>
        <p:grpSp>
          <p:nvGrpSpPr>
            <p:cNvPr id="7" name="Group 6"/>
            <p:cNvGrpSpPr/>
            <p:nvPr/>
          </p:nvGrpSpPr>
          <p:grpSpPr>
            <a:xfrm>
              <a:off x="152976" y="297"/>
              <a:ext cx="1371023" cy="532804"/>
              <a:chOff x="152976" y="297"/>
              <a:chExt cx="1371023" cy="532804"/>
            </a:xfrm>
          </p:grpSpPr>
          <p:sp>
            <p:nvSpPr>
              <p:cNvPr id="8" name="Rounded Rectangle 7"/>
              <p:cNvSpPr/>
              <p:nvPr/>
            </p:nvSpPr>
            <p:spPr>
              <a:xfrm>
                <a:off x="152976" y="297"/>
                <a:ext cx="1371023" cy="532804"/>
              </a:xfrm>
              <a:prstGeom prst="roundRect">
                <a:avLst>
                  <a:gd name="adj" fmla="val 10000"/>
                </a:avLst>
              </a:prstGeom>
              <a:solidFill>
                <a:schemeClr val="tx2"/>
              </a:solidFill>
              <a:sp3d prstMaterial="plastic">
                <a:bevelT w="50800" h="50800"/>
                <a:bevelB w="50800" h="50800"/>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9" name="Rounded Rectangle 4"/>
              <p:cNvSpPr txBox="1"/>
              <p:nvPr/>
            </p:nvSpPr>
            <p:spPr>
              <a:xfrm>
                <a:off x="168581" y="15902"/>
                <a:ext cx="1339813" cy="50159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8100" tIns="25400" rIns="38100" bIns="25400" numCol="1" spcCol="1270" anchor="ctr" anchorCtr="0">
                <a:noAutofit/>
              </a:bodyPr>
              <a:lstStyle/>
              <a:p>
                <a:pPr lvl="0" algn="ctr" defTabSz="889000" rtl="0">
                  <a:lnSpc>
                    <a:spcPct val="90000"/>
                  </a:lnSpc>
                  <a:spcBef>
                    <a:spcPct val="0"/>
                  </a:spcBef>
                  <a:spcAft>
                    <a:spcPct val="35000"/>
                  </a:spcAft>
                </a:pPr>
                <a:r>
                  <a:rPr lang="en-US" sz="2000" dirty="0" smtClean="0"/>
                  <a:t>Fin-</a:t>
                </a:r>
                <a:r>
                  <a:rPr lang="en-US" sz="2000" dirty="0" err="1" smtClean="0"/>
                  <a:t>Mgmt</a:t>
                </a:r>
                <a:r>
                  <a:rPr lang="en-US" sz="2000" dirty="0" smtClean="0"/>
                  <a:t> Structures</a:t>
                </a:r>
                <a:endParaRPr lang="en-US" sz="2000" kern="1200" dirty="0"/>
              </a:p>
            </p:txBody>
          </p:sp>
        </p:grpSp>
      </p:grpSp>
    </p:spTree>
    <p:extLst>
      <p:ext uri="{BB962C8B-B14F-4D97-AF65-F5344CB8AC3E}">
        <p14:creationId xmlns:p14="http://schemas.microsoft.com/office/powerpoint/2010/main" val="9653002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www.sunoida.com</a:t>
            </a:r>
            <a:endParaRPr lang="en-US"/>
          </a:p>
        </p:txBody>
      </p:sp>
      <p:sp>
        <p:nvSpPr>
          <p:cNvPr id="4" name="Rectangle 3"/>
          <p:cNvSpPr/>
          <p:nvPr/>
        </p:nvSpPr>
        <p:spPr>
          <a:xfrm>
            <a:off x="3883361" y="152400"/>
            <a:ext cx="859531" cy="1077218"/>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SBU</a:t>
            </a:r>
          </a:p>
          <a:p>
            <a:pPr algn="ctr"/>
            <a:endParaRPr lang="en-US" sz="3200" dirty="0" smtClean="0">
              <a:ln w="0"/>
              <a:solidFill>
                <a:schemeClr val="accent1"/>
              </a:solidFill>
              <a:effectLst>
                <a:outerShdw blurRad="38100" dist="25400" dir="5400000" algn="ctr" rotWithShape="0">
                  <a:srgbClr val="6E747A">
                    <a:alpha val="43000"/>
                  </a:srgb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1821"/>
            <a:ext cx="9144000" cy="530897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342936254"/>
      </p:ext>
    </p:extLst>
  </p:cSld>
  <p:clrMapOvr>
    <a:masterClrMapping/>
  </p:clrMapOvr>
  <p:transition spd="slow">
    <p:strips/>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www.sunoida.com</a:t>
            </a:r>
            <a:endParaRPr lang="en-US"/>
          </a:p>
        </p:txBody>
      </p:sp>
      <p:sp>
        <p:nvSpPr>
          <p:cNvPr id="4" name="Rectangle 3"/>
          <p:cNvSpPr/>
          <p:nvPr/>
        </p:nvSpPr>
        <p:spPr>
          <a:xfrm>
            <a:off x="3883360" y="152400"/>
            <a:ext cx="859531" cy="1077218"/>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SBU</a:t>
            </a:r>
          </a:p>
          <a:p>
            <a:pPr algn="ctr"/>
            <a:endParaRPr lang="en-US" sz="3200" dirty="0" smtClean="0">
              <a:ln w="0"/>
              <a:solidFill>
                <a:schemeClr val="accent1"/>
              </a:solidFill>
              <a:effectLst>
                <a:outerShdw blurRad="38100" dist="25400" dir="5400000" algn="ctr" rotWithShape="0">
                  <a:srgbClr val="6E747A">
                    <a:alpha val="43000"/>
                  </a:srgb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9144000" cy="5715000"/>
          </a:xfrm>
          <a:prstGeom prst="rect">
            <a:avLst/>
          </a:prstGeom>
        </p:spPr>
      </p:pic>
    </p:spTree>
    <p:extLst>
      <p:ext uri="{BB962C8B-B14F-4D97-AF65-F5344CB8AC3E}">
        <p14:creationId xmlns:p14="http://schemas.microsoft.com/office/powerpoint/2010/main" val="163582341"/>
      </p:ext>
    </p:extLst>
  </p:cSld>
  <p:clrMapOvr>
    <a:masterClrMapping/>
  </p:clrMapOvr>
  <p:transition spd="slow">
    <p:strips/>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914400"/>
            <a:ext cx="9067800" cy="549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836185" y="152400"/>
            <a:ext cx="2953887" cy="1077218"/>
          </a:xfrm>
          <a:prstGeom prst="rect">
            <a:avLst/>
          </a:prstGeom>
          <a:noFill/>
        </p:spPr>
        <p:txBody>
          <a:bodyPr wrap="non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Vision Data Flow</a:t>
            </a:r>
          </a:p>
          <a:p>
            <a:pPr algn="ct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6140895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Slide Number Placeholder 3"/>
          <p:cNvSpPr>
            <a:spLocks noGrp="1"/>
          </p:cNvSpPr>
          <p:nvPr>
            <p:ph type="sldNum" sz="quarter" idx="4294967295"/>
          </p:nvPr>
        </p:nvSpPr>
        <p:spPr>
          <a:xfrm>
            <a:off x="457200" y="6356350"/>
            <a:ext cx="2133600" cy="365125"/>
          </a:xfrm>
          <a:prstGeom prst="rect">
            <a:avLst/>
          </a:prstGeom>
          <a:noFill/>
        </p:spPr>
        <p:txBody>
          <a:bodyPr/>
          <a:lstStyle>
            <a:lvl1pPr>
              <a:defRPr sz="1200" b="1">
                <a:solidFill>
                  <a:schemeClr val="tx1"/>
                </a:solidFill>
                <a:latin typeface="Calibri" pitchFamily="34" charset="0"/>
              </a:defRPr>
            </a:lvl1pPr>
            <a:lvl2pPr marL="742950" indent="-285750">
              <a:defRPr sz="1200" b="1">
                <a:solidFill>
                  <a:schemeClr val="tx1"/>
                </a:solidFill>
                <a:latin typeface="Calibri" pitchFamily="34" charset="0"/>
              </a:defRPr>
            </a:lvl2pPr>
            <a:lvl3pPr marL="1143000" indent="-228600">
              <a:defRPr sz="1200" b="1">
                <a:solidFill>
                  <a:schemeClr val="tx1"/>
                </a:solidFill>
                <a:latin typeface="Calibri" pitchFamily="34" charset="0"/>
              </a:defRPr>
            </a:lvl3pPr>
            <a:lvl4pPr marL="1600200" indent="-228600">
              <a:defRPr sz="1200" b="1">
                <a:solidFill>
                  <a:schemeClr val="tx1"/>
                </a:solidFill>
                <a:latin typeface="Calibri" pitchFamily="34" charset="0"/>
              </a:defRPr>
            </a:lvl4pPr>
            <a:lvl5pPr marL="2057400" indent="-228600">
              <a:defRPr sz="1200" b="1">
                <a:solidFill>
                  <a:schemeClr val="tx1"/>
                </a:solidFill>
                <a:latin typeface="Calibri" pitchFamily="34" charset="0"/>
              </a:defRPr>
            </a:lvl5pPr>
            <a:lvl6pPr marL="2514600" indent="-228600" eaLnBrk="0" fontAlgn="base" hangingPunct="0">
              <a:spcBef>
                <a:spcPct val="0"/>
              </a:spcBef>
              <a:spcAft>
                <a:spcPct val="0"/>
              </a:spcAft>
              <a:defRPr sz="1200" b="1">
                <a:solidFill>
                  <a:schemeClr val="tx1"/>
                </a:solidFill>
                <a:latin typeface="Calibri" pitchFamily="34" charset="0"/>
              </a:defRPr>
            </a:lvl6pPr>
            <a:lvl7pPr marL="2971800" indent="-228600" eaLnBrk="0" fontAlgn="base" hangingPunct="0">
              <a:spcBef>
                <a:spcPct val="0"/>
              </a:spcBef>
              <a:spcAft>
                <a:spcPct val="0"/>
              </a:spcAft>
              <a:defRPr sz="1200" b="1">
                <a:solidFill>
                  <a:schemeClr val="tx1"/>
                </a:solidFill>
                <a:latin typeface="Calibri" pitchFamily="34" charset="0"/>
              </a:defRPr>
            </a:lvl7pPr>
            <a:lvl8pPr marL="3429000" indent="-228600" eaLnBrk="0" fontAlgn="base" hangingPunct="0">
              <a:spcBef>
                <a:spcPct val="0"/>
              </a:spcBef>
              <a:spcAft>
                <a:spcPct val="0"/>
              </a:spcAft>
              <a:defRPr sz="1200" b="1">
                <a:solidFill>
                  <a:schemeClr val="tx1"/>
                </a:solidFill>
                <a:latin typeface="Calibri" pitchFamily="34" charset="0"/>
              </a:defRPr>
            </a:lvl8pPr>
            <a:lvl9pPr marL="3886200" indent="-228600" eaLnBrk="0" fontAlgn="base" hangingPunct="0">
              <a:spcBef>
                <a:spcPct val="0"/>
              </a:spcBef>
              <a:spcAft>
                <a:spcPct val="0"/>
              </a:spcAft>
              <a:defRPr sz="1200" b="1">
                <a:solidFill>
                  <a:schemeClr val="tx1"/>
                </a:solidFill>
                <a:latin typeface="Calibri" pitchFamily="34" charset="0"/>
              </a:defRPr>
            </a:lvl9pPr>
          </a:lstStyle>
          <a:p>
            <a:r>
              <a:rPr lang="en-US" sz="1400" smtClean="0">
                <a:solidFill>
                  <a:schemeClr val="bg1"/>
                </a:solidFill>
              </a:rPr>
              <a:t>Page </a:t>
            </a:r>
            <a:fld id="{509EB7E3-F72B-477A-9437-C972BEA747F7}" type="slidenum">
              <a:rPr lang="en-US" sz="1400" smtClean="0">
                <a:solidFill>
                  <a:schemeClr val="bg1"/>
                </a:solidFill>
              </a:rPr>
              <a:pPr/>
              <a:t>83</a:t>
            </a:fld>
            <a:endParaRPr lang="en-US" sz="1400" smtClean="0">
              <a:solidFill>
                <a:schemeClr val="bg1"/>
              </a:solidFill>
            </a:endParaRPr>
          </a:p>
        </p:txBody>
      </p:sp>
      <p:sp>
        <p:nvSpPr>
          <p:cNvPr id="459780" name="Title 1"/>
          <p:cNvSpPr>
            <a:spLocks/>
          </p:cNvSpPr>
          <p:nvPr/>
        </p:nvSpPr>
        <p:spPr bwMode="auto">
          <a:xfrm>
            <a:off x="381000" y="685800"/>
            <a:ext cx="13716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eaLnBrk="1" hangingPunct="1"/>
            <a:endParaRPr lang="en-US" sz="3200" dirty="0">
              <a:solidFill>
                <a:srgbClr val="B3131D"/>
              </a:solidFill>
              <a:latin typeface="Garamond"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179512"/>
            <a:ext cx="7391400" cy="5150712"/>
          </a:xfrm>
          <a:prstGeom prst="rect">
            <a:avLst/>
          </a:prstGeom>
        </p:spPr>
      </p:pic>
    </p:spTree>
    <p:extLst>
      <p:ext uri="{BB962C8B-B14F-4D97-AF65-F5344CB8AC3E}">
        <p14:creationId xmlns:p14="http://schemas.microsoft.com/office/powerpoint/2010/main" val="5368227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00249" y="762000"/>
            <a:ext cx="5543505" cy="1846659"/>
          </a:xfrm>
          <a:prstGeom prst="rect">
            <a:avLst/>
          </a:prstGeom>
          <a:noFill/>
        </p:spPr>
        <p:txBody>
          <a:bodyPr wrap="none" lIns="91440" tIns="45720" rIns="91440" bIns="45720">
            <a:spAutoFit/>
          </a:bodyPr>
          <a:lstStyle/>
          <a:p>
            <a:pPr algn="ctr"/>
            <a:r>
              <a:rPr lang="en-US" sz="6000" dirty="0" smtClean="0">
                <a:ln w="0"/>
                <a:solidFill>
                  <a:schemeClr val="accent1"/>
                </a:solidFill>
                <a:effectLst>
                  <a:outerShdw blurRad="38100" dist="25400" dir="5400000" algn="ctr" rotWithShape="0">
                    <a:srgbClr val="6E747A">
                      <a:alpha val="43000"/>
                    </a:srgbClr>
                  </a:outerShdw>
                </a:effectLst>
              </a:rPr>
              <a:t>Financial Module</a:t>
            </a:r>
            <a:endParaRPr lang="en-US" sz="6000" b="0" cap="none" spc="0" dirty="0" smtClean="0">
              <a:ln w="0"/>
              <a:solidFill>
                <a:schemeClr val="accent1"/>
              </a:solidFill>
              <a:effectLst>
                <a:outerShdw blurRad="38100" dist="25400" dir="5400000" algn="ctr" rotWithShape="0">
                  <a:srgbClr val="6E747A">
                    <a:alpha val="43000"/>
                  </a:srgbClr>
                </a:outerShdw>
              </a:effectLst>
            </a:endParaRPr>
          </a:p>
          <a:p>
            <a:pPr algn="ctr"/>
            <a:endParaRPr lang="en-US" sz="5400" b="0" cap="none" spc="0" dirty="0" smtClean="0">
              <a:ln w="0"/>
              <a:solidFill>
                <a:schemeClr val="accent1"/>
              </a:solidFill>
              <a:effectLst>
                <a:outerShdw blurRad="38100" dist="25400" dir="5400000" algn="ctr" rotWithShape="0">
                  <a:srgbClr val="6E747A">
                    <a:alpha val="43000"/>
                  </a:srgbClr>
                </a:outerShdw>
              </a:effectLst>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676400"/>
            <a:ext cx="9067800" cy="4953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6915263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ChangeArrowheads="1"/>
          </p:cNvSpPr>
          <p:nvPr/>
        </p:nvSpPr>
        <p:spPr bwMode="auto">
          <a:xfrm>
            <a:off x="1761066" y="1752600"/>
            <a:ext cx="55626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4800" dirty="0" smtClean="0">
                <a:solidFill>
                  <a:srgbClr val="0B2E82"/>
                </a:solidFill>
              </a:rPr>
              <a:t>Financial Adjustments-</a:t>
            </a:r>
          </a:p>
          <a:p>
            <a:pPr algn="ctr"/>
            <a:r>
              <a:rPr lang="en-US" sz="4800" dirty="0" smtClean="0">
                <a:solidFill>
                  <a:srgbClr val="0B2E82"/>
                </a:solidFill>
              </a:rPr>
              <a:t>Data Correction</a:t>
            </a:r>
            <a:endParaRPr lang="en-US" sz="4800" dirty="0">
              <a:solidFill>
                <a:srgbClr val="0B2E82"/>
              </a:solidFill>
            </a:endParaRPr>
          </a:p>
        </p:txBody>
      </p:sp>
    </p:spTree>
    <p:extLst>
      <p:ext uri="{BB962C8B-B14F-4D97-AF65-F5344CB8AC3E}">
        <p14:creationId xmlns:p14="http://schemas.microsoft.com/office/powerpoint/2010/main" val="1936528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6705600" cy="609600"/>
          </a:xfrm>
        </p:spPr>
        <p:txBody>
          <a:bodyPr>
            <a:normAutofit/>
          </a:bodyPr>
          <a:lstStyle/>
          <a:p>
            <a:pPr algn="l"/>
            <a:r>
              <a:rPr lang="en-GB" sz="3200" b="1" dirty="0" smtClean="0">
                <a:solidFill>
                  <a:srgbClr val="800000"/>
                </a:solidFill>
                <a:latin typeface="Arial"/>
                <a:cs typeface="Arial"/>
              </a:rPr>
              <a:t>Topics</a:t>
            </a:r>
            <a:endParaRPr lang="en-GB" sz="3200" b="1" dirty="0">
              <a:solidFill>
                <a:srgbClr val="800000"/>
              </a:solidFill>
              <a:latin typeface="Arial"/>
              <a:cs typeface="Arial"/>
            </a:endParaRPr>
          </a:p>
        </p:txBody>
      </p:sp>
      <p:sp>
        <p:nvSpPr>
          <p:cNvPr id="3" name="Content Placeholder 2"/>
          <p:cNvSpPr>
            <a:spLocks noGrp="1"/>
          </p:cNvSpPr>
          <p:nvPr>
            <p:ph idx="1"/>
          </p:nvPr>
        </p:nvSpPr>
        <p:spPr/>
        <p:txBody>
          <a:bodyPr/>
          <a:lstStyle/>
          <a:p>
            <a:r>
              <a:rPr lang="en-GB" sz="1600" dirty="0" smtClean="0"/>
              <a:t>Financial Adjustments– Introduction</a:t>
            </a:r>
          </a:p>
          <a:p>
            <a:r>
              <a:rPr lang="en-GB" sz="1600" dirty="0" smtClean="0"/>
              <a:t>Data Correction – Introduction</a:t>
            </a:r>
          </a:p>
          <a:p>
            <a:r>
              <a:rPr lang="en-GB" sz="1600" dirty="0" smtClean="0"/>
              <a:t>Data Correction – Screen Functionality</a:t>
            </a:r>
          </a:p>
          <a:p>
            <a:pPr marL="0" indent="0">
              <a:buNone/>
            </a:pPr>
            <a:r>
              <a:rPr lang="en-GB" sz="1600" dirty="0" smtClean="0"/>
              <a:t>            - Headers Section</a:t>
            </a:r>
          </a:p>
          <a:p>
            <a:pPr marL="0" indent="0">
              <a:buNone/>
            </a:pPr>
            <a:r>
              <a:rPr lang="en-GB" sz="1600" dirty="0"/>
              <a:t> </a:t>
            </a:r>
            <a:r>
              <a:rPr lang="en-GB" sz="1600" dirty="0" smtClean="0"/>
              <a:t>           - Details </a:t>
            </a:r>
            <a:r>
              <a:rPr lang="en-GB" sz="1600" dirty="0" err="1" smtClean="0"/>
              <a:t>Scetion</a:t>
            </a:r>
            <a:endParaRPr lang="en-GB" sz="1600" dirty="0" smtClean="0"/>
          </a:p>
          <a:p>
            <a:pPr marL="0" indent="0">
              <a:buNone/>
            </a:pPr>
            <a:r>
              <a:rPr lang="en-GB" sz="1600" dirty="0"/>
              <a:t> </a:t>
            </a:r>
            <a:r>
              <a:rPr lang="en-GB" sz="1600" dirty="0" smtClean="0"/>
              <a:t>           - Fin </a:t>
            </a:r>
            <a:r>
              <a:rPr lang="en-GB" sz="1600" dirty="0" err="1" smtClean="0"/>
              <a:t>adj</a:t>
            </a:r>
            <a:r>
              <a:rPr lang="en-GB" sz="1600" dirty="0" smtClean="0"/>
              <a:t> Postings screen : Details and Balance</a:t>
            </a:r>
          </a:p>
          <a:p>
            <a:r>
              <a:rPr lang="en-GB" sz="1600" dirty="0"/>
              <a:t> </a:t>
            </a:r>
            <a:r>
              <a:rPr lang="en-GB" sz="1600" dirty="0" smtClean="0"/>
              <a:t>    </a:t>
            </a:r>
            <a:r>
              <a:rPr lang="en-GB" sz="1600" dirty="0"/>
              <a:t>Fin </a:t>
            </a:r>
            <a:r>
              <a:rPr lang="en-GB" sz="1600" dirty="0" err="1" smtClean="0"/>
              <a:t>Adj</a:t>
            </a:r>
            <a:r>
              <a:rPr lang="en-GB" sz="1600" dirty="0" smtClean="0"/>
              <a:t> Audit Table</a:t>
            </a:r>
            <a:endParaRPr lang="en-GB" sz="1600" dirty="0"/>
          </a:p>
          <a:p>
            <a:endParaRPr lang="en-GB" sz="2400" dirty="0" smtClean="0"/>
          </a:p>
          <a:p>
            <a:endParaRPr lang="en-GB" sz="2800" dirty="0" smtClean="0"/>
          </a:p>
          <a:p>
            <a:endParaRPr lang="en-GB" sz="2800" dirty="0" smtClean="0"/>
          </a:p>
          <a:p>
            <a:endParaRPr lang="en-GB" sz="2800" dirty="0" smtClean="0"/>
          </a:p>
          <a:p>
            <a:endParaRPr lang="en-GB" dirty="0" smtClean="0"/>
          </a:p>
          <a:p>
            <a:pPr marL="0" indent="0">
              <a:buNone/>
            </a:pPr>
            <a:endParaRPr lang="en-GB"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sp>
        <p:nvSpPr>
          <p:cNvPr id="5" name="Rectangle 4"/>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9627578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609600"/>
          </a:xfrm>
        </p:spPr>
        <p:txBody>
          <a:bodyPr>
            <a:noAutofit/>
          </a:bodyPr>
          <a:lstStyle/>
          <a:p>
            <a:r>
              <a:rPr lang="en-GB" sz="2800" b="1" dirty="0" smtClean="0">
                <a:solidFill>
                  <a:srgbClr val="800000"/>
                </a:solidFill>
                <a:latin typeface="+mn-lt"/>
                <a:cs typeface="Arial"/>
              </a:rPr>
              <a:t>Financial Adjustments– </a:t>
            </a:r>
            <a:r>
              <a:rPr lang="en-GB" sz="2800" b="1" dirty="0">
                <a:solidFill>
                  <a:srgbClr val="800000"/>
                </a:solidFill>
                <a:latin typeface="+mn-lt"/>
                <a:cs typeface="Arial"/>
              </a:rPr>
              <a:t>Introduction</a:t>
            </a:r>
          </a:p>
        </p:txBody>
      </p:sp>
      <p:sp>
        <p:nvSpPr>
          <p:cNvPr id="3" name="Content Placeholder 2"/>
          <p:cNvSpPr>
            <a:spLocks noGrp="1"/>
          </p:cNvSpPr>
          <p:nvPr>
            <p:ph idx="1"/>
          </p:nvPr>
        </p:nvSpPr>
        <p:spPr/>
        <p:txBody>
          <a:bodyPr>
            <a:normAutofit/>
          </a:bodyPr>
          <a:lstStyle/>
          <a:p>
            <a:pPr algn="just"/>
            <a:r>
              <a:rPr lang="en-US" sz="1600" dirty="0">
                <a:latin typeface="Calibri" pitchFamily="34" charset="0"/>
              </a:rPr>
              <a:t>Financial Adjustment is a feature available in Vision which would help correct errors caused due to system deficiencies or items that are not booked by the operations. </a:t>
            </a:r>
            <a:endParaRPr lang="en-US" sz="1600" dirty="0" smtClean="0">
              <a:latin typeface="Calibri" pitchFamily="34" charset="0"/>
            </a:endParaRPr>
          </a:p>
          <a:p>
            <a:pPr algn="just"/>
            <a:r>
              <a:rPr lang="en-US" sz="1600" dirty="0"/>
              <a:t>The adjustment process in Vision is a manual process that allows for the posting or transfer of transactions amounts between specific accounts after Vision has completed its month end extractions from </a:t>
            </a:r>
            <a:r>
              <a:rPr lang="en-US" sz="1600" dirty="0" smtClean="0"/>
              <a:t>CBS. </a:t>
            </a:r>
            <a:r>
              <a:rPr lang="en-US" sz="1600" dirty="0"/>
              <a:t>Adjustments provide each entity with the flexibility to refine their financials so that they are suitable for reporting purposes i.e. correction of reported balances, post missing transactions. </a:t>
            </a:r>
            <a:endParaRPr lang="en-US" sz="1600" dirty="0">
              <a:latin typeface="Calibri" pitchFamily="34" charset="0"/>
            </a:endParaRPr>
          </a:p>
          <a:p>
            <a:pPr algn="just"/>
            <a:r>
              <a:rPr lang="en-US" sz="1600" dirty="0">
                <a:latin typeface="Calibri" pitchFamily="34" charset="0"/>
              </a:rPr>
              <a:t>This is also used to correct known issues. Following are the three methods used to achieve a Financial Adjustment.</a:t>
            </a:r>
          </a:p>
          <a:p>
            <a:pPr lvl="1" algn="just"/>
            <a:r>
              <a:rPr lang="en-US" sz="1600" dirty="0">
                <a:latin typeface="Calibri" pitchFamily="34" charset="0"/>
              </a:rPr>
              <a:t>Remapping or Enrichment of Data</a:t>
            </a:r>
          </a:p>
          <a:p>
            <a:pPr lvl="1" algn="just"/>
            <a:r>
              <a:rPr lang="en-US" sz="1600" dirty="0">
                <a:latin typeface="Calibri" pitchFamily="34" charset="0"/>
              </a:rPr>
              <a:t>Data Correction</a:t>
            </a:r>
          </a:p>
          <a:p>
            <a:pPr lvl="1" algn="just"/>
            <a:r>
              <a:rPr lang="en-US" sz="1600" dirty="0" smtClean="0">
                <a:latin typeface="Calibri" pitchFamily="34" charset="0"/>
              </a:rPr>
              <a:t>Financial offset</a:t>
            </a:r>
            <a:endParaRPr lang="en-US" sz="1600" dirty="0">
              <a:latin typeface="Calibri" pitchFamily="34" charset="0"/>
            </a:endParaRPr>
          </a:p>
          <a:p>
            <a:pPr algn="just"/>
            <a:r>
              <a:rPr lang="en-US" sz="1600" dirty="0">
                <a:latin typeface="Calibri" pitchFamily="34" charset="0"/>
              </a:rPr>
              <a:t>The Data that is corrected can be categorized into Static data and Data Amounts. Remapping or Enrichment of Data Method is used to correct the Static Data while Data Correction Method is used to correct the Data Amounts.</a:t>
            </a:r>
          </a:p>
          <a:p>
            <a:endParaRPr lang="en-GB" sz="2800" dirty="0" smtClean="0"/>
          </a:p>
          <a:p>
            <a:endParaRPr lang="en-GB" sz="2800" dirty="0" smtClean="0"/>
          </a:p>
          <a:p>
            <a:endParaRPr lang="en-GB" sz="2800" dirty="0" smtClean="0"/>
          </a:p>
          <a:p>
            <a:endParaRPr lang="en-GB" dirty="0" smtClean="0"/>
          </a:p>
          <a:p>
            <a:pPr marL="0" indent="0">
              <a:buNone/>
            </a:pPr>
            <a:endParaRPr lang="en-GB"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sp>
        <p:nvSpPr>
          <p:cNvPr id="5" name="Rectangle 4"/>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6498504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67000" y="3124200"/>
            <a:ext cx="76200" cy="369332"/>
          </a:xfrm>
          <a:prstGeom prst="rect">
            <a:avLst/>
          </a:prstGeom>
          <a:noFill/>
        </p:spPr>
        <p:txBody>
          <a:bodyPr wrap="square" rtlCol="0">
            <a:spAutoFit/>
          </a:bodyPr>
          <a:lstStyle/>
          <a:p>
            <a:endParaRPr lang="en-US" dirty="0"/>
          </a:p>
        </p:txBody>
      </p:sp>
      <p:graphicFrame>
        <p:nvGraphicFramePr>
          <p:cNvPr id="2" name="Diagram 1"/>
          <p:cNvGraphicFramePr/>
          <p:nvPr>
            <p:extLst/>
          </p:nvPr>
        </p:nvGraphicFramePr>
        <p:xfrm>
          <a:off x="721196" y="1219200"/>
          <a:ext cx="7696200" cy="522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8712210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723900" y="1462278"/>
          <a:ext cx="7696200" cy="4749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104746" y="914400"/>
            <a:ext cx="2438400" cy="584775"/>
          </a:xfrm>
          <a:prstGeom prst="rect">
            <a:avLst/>
          </a:prstGeom>
          <a:noFill/>
        </p:spPr>
        <p:txBody>
          <a:bodyPr wrap="square" rtlCol="0">
            <a:spAutoFit/>
          </a:bodyPr>
          <a:lstStyle/>
          <a:p>
            <a:r>
              <a:rPr lang="en-US" b="1" dirty="0">
                <a:solidFill>
                  <a:srgbClr val="800000"/>
                </a:solidFill>
              </a:rPr>
              <a:t>Data Correction</a:t>
            </a:r>
          </a:p>
          <a:p>
            <a:endParaRPr lang="en-US" sz="1400" dirty="0"/>
          </a:p>
        </p:txBody>
      </p:sp>
      <p:sp>
        <p:nvSpPr>
          <p:cNvPr id="5" name="Rectangle 4"/>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3368291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14400"/>
            <a:ext cx="9144000" cy="57150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7" name="Rectangle 6"/>
          <p:cNvSpPr/>
          <p:nvPr/>
        </p:nvSpPr>
        <p:spPr>
          <a:xfrm>
            <a:off x="2667000" y="152400"/>
            <a:ext cx="3292248" cy="584775"/>
          </a:xfrm>
          <a:prstGeom prst="rect">
            <a:avLst/>
          </a:prstGeom>
          <a:noFill/>
        </p:spPr>
        <p:txBody>
          <a:bodyPr wrap="none" lIns="91440" tIns="45720" rIns="91440" bIns="45720">
            <a:spAutoFit/>
          </a:bodyPr>
          <a:lstStyle/>
          <a:p>
            <a:pPr algn="ctr"/>
            <a:r>
              <a:rPr lang="en-US" sz="3200" b="0" cap="none" spc="0" dirty="0" smtClean="0">
                <a:ln w="0"/>
                <a:solidFill>
                  <a:schemeClr val="accent1"/>
                </a:solidFill>
                <a:effectLst>
                  <a:outerShdw blurRad="38100" dist="25400" dir="5400000" algn="ctr" rotWithShape="0">
                    <a:srgbClr val="6E747A">
                      <a:alpha val="43000"/>
                    </a:srgbClr>
                  </a:outerShdw>
                </a:effectLst>
              </a:rPr>
              <a:t>Vision BI Overview</a:t>
            </a:r>
          </a:p>
        </p:txBody>
      </p:sp>
      <p:grpSp>
        <p:nvGrpSpPr>
          <p:cNvPr id="5" name="Diagram group"/>
          <p:cNvGrpSpPr/>
          <p:nvPr/>
        </p:nvGrpSpPr>
        <p:grpSpPr>
          <a:xfrm>
            <a:off x="5235348" y="1752600"/>
            <a:ext cx="1447800" cy="532804"/>
            <a:chOff x="152976" y="297"/>
            <a:chExt cx="1371023" cy="532804"/>
          </a:xfrm>
          <a:scene3d>
            <a:camera prst="perspectiveRelaxedModerately" zoom="92000"/>
            <a:lightRig rig="balanced" dir="t">
              <a:rot lat="0" lon="0" rev="12700000"/>
            </a:lightRig>
          </a:scene3d>
        </p:grpSpPr>
        <p:grpSp>
          <p:nvGrpSpPr>
            <p:cNvPr id="9" name="Group 8"/>
            <p:cNvGrpSpPr/>
            <p:nvPr/>
          </p:nvGrpSpPr>
          <p:grpSpPr>
            <a:xfrm>
              <a:off x="152976" y="297"/>
              <a:ext cx="1371023" cy="532804"/>
              <a:chOff x="152976" y="297"/>
              <a:chExt cx="1371023" cy="532804"/>
            </a:xfrm>
          </p:grpSpPr>
          <p:sp>
            <p:nvSpPr>
              <p:cNvPr id="10" name="Rounded Rectangle 9"/>
              <p:cNvSpPr/>
              <p:nvPr/>
            </p:nvSpPr>
            <p:spPr>
              <a:xfrm>
                <a:off x="152976" y="297"/>
                <a:ext cx="1371023" cy="532804"/>
              </a:xfrm>
              <a:prstGeom prst="roundRect">
                <a:avLst>
                  <a:gd name="adj" fmla="val 10000"/>
                </a:avLst>
              </a:prstGeom>
              <a:solidFill>
                <a:schemeClr val="tx2"/>
              </a:solidFill>
              <a:sp3d prstMaterial="plastic">
                <a:bevelT w="50800" h="50800"/>
                <a:bevelB w="50800" h="50800"/>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1" name="Rounded Rectangle 4"/>
              <p:cNvSpPr txBox="1"/>
              <p:nvPr/>
            </p:nvSpPr>
            <p:spPr>
              <a:xfrm>
                <a:off x="168581" y="15902"/>
                <a:ext cx="1339813" cy="50159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8100" tIns="25400" rIns="38100" bIns="25400" numCol="1" spcCol="1270" anchor="ctr" anchorCtr="0">
                <a:noAutofit/>
              </a:bodyPr>
              <a:lstStyle/>
              <a:p>
                <a:pPr lvl="0" algn="ctr" defTabSz="889000" rtl="0">
                  <a:lnSpc>
                    <a:spcPct val="90000"/>
                  </a:lnSpc>
                  <a:spcBef>
                    <a:spcPct val="0"/>
                  </a:spcBef>
                  <a:spcAft>
                    <a:spcPct val="35000"/>
                  </a:spcAft>
                </a:pPr>
                <a:r>
                  <a:rPr lang="en-US" sz="2000" dirty="0" smtClean="0"/>
                  <a:t>Adjustments</a:t>
                </a:r>
                <a:endParaRPr lang="en-US" sz="2000" kern="1200" dirty="0"/>
              </a:p>
            </p:txBody>
          </p:sp>
        </p:grpSp>
      </p:grpSp>
    </p:spTree>
    <p:extLst>
      <p:ext uri="{BB962C8B-B14F-4D97-AF65-F5344CB8AC3E}">
        <p14:creationId xmlns:p14="http://schemas.microsoft.com/office/powerpoint/2010/main" val="277969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3359" y="1283732"/>
            <a:ext cx="8877282" cy="517554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52400" y="914400"/>
            <a:ext cx="3124200" cy="369332"/>
          </a:xfrm>
          <a:prstGeom prst="rect">
            <a:avLst/>
          </a:prstGeom>
          <a:noFill/>
        </p:spPr>
        <p:txBody>
          <a:bodyPr wrap="square" rtlCol="0">
            <a:spAutoFit/>
          </a:bodyPr>
          <a:lstStyle/>
          <a:p>
            <a:r>
              <a:rPr lang="en-US" b="1" dirty="0">
                <a:solidFill>
                  <a:srgbClr val="800000"/>
                </a:solidFill>
              </a:rPr>
              <a:t>Data</a:t>
            </a:r>
            <a:r>
              <a:rPr lang="en-US" dirty="0"/>
              <a:t> </a:t>
            </a:r>
            <a:r>
              <a:rPr lang="en-US" b="1" dirty="0">
                <a:solidFill>
                  <a:srgbClr val="800000"/>
                </a:solidFill>
              </a:rPr>
              <a:t>Correction</a:t>
            </a:r>
            <a:r>
              <a:rPr lang="en-US" dirty="0"/>
              <a:t> </a:t>
            </a:r>
            <a:r>
              <a:rPr lang="en-US" b="1" dirty="0">
                <a:solidFill>
                  <a:srgbClr val="800000"/>
                </a:solidFill>
              </a:rPr>
              <a:t>Screen</a:t>
            </a:r>
          </a:p>
        </p:txBody>
      </p:sp>
      <p:sp>
        <p:nvSpPr>
          <p:cNvPr id="5" name="Rectangle 4"/>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33731021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p:cNvGraphicFramePr/>
          <p:nvPr>
            <p:extLst/>
          </p:nvPr>
        </p:nvGraphicFramePr>
        <p:xfrm>
          <a:off x="381000" y="1577159"/>
          <a:ext cx="7787640" cy="4671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517006" y="1837941"/>
            <a:ext cx="533400" cy="338554"/>
          </a:xfrm>
          <a:prstGeom prst="rect">
            <a:avLst/>
          </a:prstGeom>
          <a:noFill/>
        </p:spPr>
        <p:txBody>
          <a:bodyPr wrap="square" rtlCol="0">
            <a:spAutoFit/>
          </a:bodyPr>
          <a:lstStyle/>
          <a:p>
            <a:r>
              <a:rPr lang="en-US" sz="1600" b="1" dirty="0"/>
              <a:t>Add</a:t>
            </a:r>
            <a:endParaRPr lang="en-US" sz="1400" b="1" dirty="0"/>
          </a:p>
        </p:txBody>
      </p:sp>
      <p:sp>
        <p:nvSpPr>
          <p:cNvPr id="11" name="TextBox 10"/>
          <p:cNvSpPr txBox="1"/>
          <p:nvPr/>
        </p:nvSpPr>
        <p:spPr>
          <a:xfrm>
            <a:off x="955156" y="2478082"/>
            <a:ext cx="914400" cy="365760"/>
          </a:xfrm>
          <a:prstGeom prst="rect">
            <a:avLst/>
          </a:prstGeom>
          <a:noFill/>
        </p:spPr>
        <p:txBody>
          <a:bodyPr wrap="square" rtlCol="0">
            <a:spAutoFit/>
          </a:bodyPr>
          <a:lstStyle/>
          <a:p>
            <a:r>
              <a:rPr lang="en-US" sz="1600" b="1" dirty="0"/>
              <a:t>Clear</a:t>
            </a:r>
            <a:endParaRPr lang="en-US" sz="1400" b="1" dirty="0"/>
          </a:p>
        </p:txBody>
      </p:sp>
      <p:sp>
        <p:nvSpPr>
          <p:cNvPr id="12" name="TextBox 11"/>
          <p:cNvSpPr txBox="1"/>
          <p:nvPr/>
        </p:nvSpPr>
        <p:spPr>
          <a:xfrm>
            <a:off x="1050406" y="3092105"/>
            <a:ext cx="838200" cy="338554"/>
          </a:xfrm>
          <a:prstGeom prst="rect">
            <a:avLst/>
          </a:prstGeom>
          <a:noFill/>
        </p:spPr>
        <p:txBody>
          <a:bodyPr wrap="square" rtlCol="0">
            <a:spAutoFit/>
          </a:bodyPr>
          <a:lstStyle/>
          <a:p>
            <a:r>
              <a:rPr lang="en-US" sz="1600" b="1" dirty="0"/>
              <a:t>Query</a:t>
            </a:r>
            <a:endParaRPr lang="en-US" sz="1400" b="1" dirty="0"/>
          </a:p>
        </p:txBody>
      </p:sp>
      <p:sp>
        <p:nvSpPr>
          <p:cNvPr id="13" name="TextBox 12"/>
          <p:cNvSpPr txBox="1"/>
          <p:nvPr/>
        </p:nvSpPr>
        <p:spPr>
          <a:xfrm>
            <a:off x="1050406" y="3769213"/>
            <a:ext cx="838200" cy="338554"/>
          </a:xfrm>
          <a:prstGeom prst="rect">
            <a:avLst/>
          </a:prstGeom>
          <a:noFill/>
        </p:spPr>
        <p:txBody>
          <a:bodyPr wrap="square" rtlCol="0">
            <a:spAutoFit/>
          </a:bodyPr>
          <a:lstStyle/>
          <a:p>
            <a:r>
              <a:rPr lang="en-US" sz="1600" b="1" dirty="0"/>
              <a:t>Modify</a:t>
            </a:r>
            <a:endParaRPr lang="en-US" sz="1400" b="1" dirty="0"/>
          </a:p>
        </p:txBody>
      </p:sp>
      <p:sp>
        <p:nvSpPr>
          <p:cNvPr id="14" name="TextBox 13"/>
          <p:cNvSpPr txBox="1"/>
          <p:nvPr/>
        </p:nvSpPr>
        <p:spPr>
          <a:xfrm>
            <a:off x="1050406" y="4360868"/>
            <a:ext cx="838200" cy="338554"/>
          </a:xfrm>
          <a:prstGeom prst="rect">
            <a:avLst/>
          </a:prstGeom>
          <a:noFill/>
        </p:spPr>
        <p:txBody>
          <a:bodyPr wrap="square" rtlCol="0">
            <a:spAutoFit/>
          </a:bodyPr>
          <a:lstStyle/>
          <a:p>
            <a:r>
              <a:rPr lang="en-US" sz="1600" b="1" dirty="0"/>
              <a:t>Delete</a:t>
            </a:r>
            <a:endParaRPr lang="en-US" sz="1400" b="1" dirty="0"/>
          </a:p>
        </p:txBody>
      </p:sp>
      <p:sp>
        <p:nvSpPr>
          <p:cNvPr id="15" name="TextBox 14"/>
          <p:cNvSpPr txBox="1"/>
          <p:nvPr/>
        </p:nvSpPr>
        <p:spPr>
          <a:xfrm>
            <a:off x="666660" y="5009795"/>
            <a:ext cx="1061485" cy="338554"/>
          </a:xfrm>
          <a:prstGeom prst="rect">
            <a:avLst/>
          </a:prstGeom>
          <a:noFill/>
        </p:spPr>
        <p:txBody>
          <a:bodyPr wrap="square" rtlCol="0">
            <a:spAutoFit/>
          </a:bodyPr>
          <a:lstStyle/>
          <a:p>
            <a:pPr algn="ctr"/>
            <a:r>
              <a:rPr lang="en-US" sz="1600" b="1" dirty="0"/>
              <a:t>Authorize</a:t>
            </a:r>
          </a:p>
        </p:txBody>
      </p:sp>
      <p:sp>
        <p:nvSpPr>
          <p:cNvPr id="16" name="TextBox 15"/>
          <p:cNvSpPr txBox="1"/>
          <p:nvPr/>
        </p:nvSpPr>
        <p:spPr>
          <a:xfrm>
            <a:off x="348213" y="5621592"/>
            <a:ext cx="870985" cy="338554"/>
          </a:xfrm>
          <a:prstGeom prst="rect">
            <a:avLst/>
          </a:prstGeom>
          <a:noFill/>
        </p:spPr>
        <p:txBody>
          <a:bodyPr wrap="square" rtlCol="0">
            <a:spAutoFit/>
          </a:bodyPr>
          <a:lstStyle/>
          <a:p>
            <a:r>
              <a:rPr lang="en-US" sz="1600" b="1" dirty="0"/>
              <a:t>Validate</a:t>
            </a:r>
            <a:endParaRPr lang="en-US" sz="1400" b="1" dirty="0"/>
          </a:p>
        </p:txBody>
      </p:sp>
      <p:sp>
        <p:nvSpPr>
          <p:cNvPr id="17" name="TextBox 16"/>
          <p:cNvSpPr txBox="1"/>
          <p:nvPr/>
        </p:nvSpPr>
        <p:spPr>
          <a:xfrm>
            <a:off x="152400" y="986528"/>
            <a:ext cx="4724400" cy="369332"/>
          </a:xfrm>
          <a:prstGeom prst="rect">
            <a:avLst/>
          </a:prstGeom>
          <a:noFill/>
        </p:spPr>
        <p:txBody>
          <a:bodyPr wrap="square" rtlCol="0">
            <a:spAutoFit/>
          </a:bodyPr>
          <a:lstStyle/>
          <a:p>
            <a:r>
              <a:rPr lang="en-US" b="1" dirty="0">
                <a:solidFill>
                  <a:srgbClr val="800000"/>
                </a:solidFill>
                <a:latin typeface="Calibri" panose="020F0502020204030204" pitchFamily="34" charset="0"/>
                <a:cs typeface="Calibri" panose="020F0502020204030204" pitchFamily="34" charset="0"/>
              </a:rPr>
              <a:t>Operations allowed in Data</a:t>
            </a:r>
            <a:r>
              <a:rPr lang="en-US" dirty="0"/>
              <a:t> </a:t>
            </a:r>
            <a:r>
              <a:rPr lang="en-US" b="1" dirty="0">
                <a:solidFill>
                  <a:srgbClr val="800000"/>
                </a:solidFill>
                <a:latin typeface="Calibri" panose="020F0502020204030204" pitchFamily="34" charset="0"/>
                <a:cs typeface="Calibri" panose="020F0502020204030204" pitchFamily="34" charset="0"/>
              </a:rPr>
              <a:t>Correction Screen</a:t>
            </a:r>
          </a:p>
        </p:txBody>
      </p:sp>
      <p:sp>
        <p:nvSpPr>
          <p:cNvPr id="18" name="Rectangle 17"/>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97042229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251637" y="990600"/>
          <a:ext cx="8212942" cy="16236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410948" y="1694688"/>
            <a:ext cx="7894320" cy="584775"/>
          </a:xfrm>
          <a:prstGeom prst="rect">
            <a:avLst/>
          </a:prstGeom>
          <a:noFill/>
        </p:spPr>
        <p:txBody>
          <a:bodyPr wrap="square" rtlCol="0">
            <a:spAutoFit/>
          </a:bodyPr>
          <a:lstStyle/>
          <a:p>
            <a:pPr marL="285750" indent="-285750">
              <a:buFont typeface="Arial" pitchFamily="34" charset="0"/>
              <a:buChar char="•"/>
            </a:pPr>
            <a:r>
              <a:rPr lang="en-US" sz="1600" dirty="0"/>
              <a:t>‘’User group’’ and ‘’User  profile’’ field in Profile  maintenance</a:t>
            </a:r>
          </a:p>
          <a:p>
            <a:pPr marL="285750" indent="-285750">
              <a:buFont typeface="Arial" pitchFamily="34" charset="0"/>
              <a:buChar char="•"/>
            </a:pPr>
            <a:r>
              <a:rPr lang="en-US" sz="1600" dirty="0"/>
              <a:t>‘’Verification Required’’ field in Table maintenance.</a:t>
            </a:r>
          </a:p>
        </p:txBody>
      </p:sp>
      <p:sp>
        <p:nvSpPr>
          <p:cNvPr id="39" name="TextBox 38"/>
          <p:cNvSpPr txBox="1"/>
          <p:nvPr/>
        </p:nvSpPr>
        <p:spPr>
          <a:xfrm>
            <a:off x="251637" y="2429631"/>
            <a:ext cx="3801106" cy="369332"/>
          </a:xfrm>
          <a:prstGeom prst="rect">
            <a:avLst/>
          </a:prstGeom>
          <a:noFill/>
        </p:spPr>
        <p:txBody>
          <a:bodyPr wrap="square" rtlCol="0">
            <a:spAutoFit/>
          </a:bodyPr>
          <a:lstStyle/>
          <a:p>
            <a:r>
              <a:rPr lang="en-US" b="1" dirty="0">
                <a:solidFill>
                  <a:srgbClr val="800000"/>
                </a:solidFill>
                <a:latin typeface="Calibri" panose="020F0502020204030204" pitchFamily="34" charset="0"/>
                <a:cs typeface="Calibri" panose="020F0502020204030204" pitchFamily="34" charset="0"/>
              </a:rPr>
              <a:t>Sections</a:t>
            </a:r>
            <a:r>
              <a:rPr lang="en-US" sz="1600" b="1" dirty="0"/>
              <a:t> </a:t>
            </a:r>
            <a:r>
              <a:rPr lang="en-US" b="1" dirty="0">
                <a:solidFill>
                  <a:srgbClr val="800000"/>
                </a:solidFill>
                <a:latin typeface="Calibri" panose="020F0502020204030204" pitchFamily="34" charset="0"/>
                <a:cs typeface="Calibri" panose="020F0502020204030204" pitchFamily="34" charset="0"/>
              </a:rPr>
              <a:t>in</a:t>
            </a:r>
            <a:r>
              <a:rPr lang="en-US" sz="1600" b="1" dirty="0"/>
              <a:t> </a:t>
            </a:r>
            <a:r>
              <a:rPr lang="en-US" b="1" dirty="0">
                <a:solidFill>
                  <a:srgbClr val="800000"/>
                </a:solidFill>
                <a:latin typeface="Calibri" panose="020F0502020204030204" pitchFamily="34" charset="0"/>
                <a:cs typeface="Calibri" panose="020F0502020204030204" pitchFamily="34" charset="0"/>
              </a:rPr>
              <a:t>Data</a:t>
            </a:r>
            <a:r>
              <a:rPr lang="en-US" sz="1600" b="1" dirty="0"/>
              <a:t> </a:t>
            </a:r>
            <a:r>
              <a:rPr lang="en-US" b="1" dirty="0">
                <a:solidFill>
                  <a:srgbClr val="800000"/>
                </a:solidFill>
                <a:latin typeface="Calibri" panose="020F0502020204030204" pitchFamily="34" charset="0"/>
                <a:cs typeface="Calibri" panose="020F0502020204030204" pitchFamily="34" charset="0"/>
              </a:rPr>
              <a:t>Correction</a:t>
            </a:r>
            <a:r>
              <a:rPr lang="en-US" sz="1600" b="1" dirty="0"/>
              <a:t> </a:t>
            </a:r>
            <a:r>
              <a:rPr lang="en-US" b="1" dirty="0">
                <a:solidFill>
                  <a:srgbClr val="800000"/>
                </a:solidFill>
                <a:latin typeface="Calibri" panose="020F0502020204030204" pitchFamily="34" charset="0"/>
                <a:cs typeface="Calibri" panose="020F0502020204030204" pitchFamily="34" charset="0"/>
              </a:rPr>
              <a:t>screen</a:t>
            </a:r>
            <a:r>
              <a:rPr lang="en-US" sz="1600" b="1" dirty="0"/>
              <a:t> </a:t>
            </a:r>
          </a:p>
        </p:txBody>
      </p:sp>
      <p:graphicFrame>
        <p:nvGraphicFramePr>
          <p:cNvPr id="2" name="Diagram 1"/>
          <p:cNvGraphicFramePr/>
          <p:nvPr>
            <p:extLst/>
          </p:nvPr>
        </p:nvGraphicFramePr>
        <p:xfrm>
          <a:off x="2076450" y="2429631"/>
          <a:ext cx="4991100" cy="389496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Rectangle 7"/>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4503292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609600"/>
          </a:xfrm>
        </p:spPr>
        <p:txBody>
          <a:bodyPr>
            <a:noAutofit/>
          </a:bodyPr>
          <a:lstStyle/>
          <a:p>
            <a:r>
              <a:rPr lang="en-GB" sz="2400" b="1" dirty="0" smtClean="0">
                <a:solidFill>
                  <a:srgbClr val="800000"/>
                </a:solidFill>
                <a:latin typeface="Arial"/>
                <a:cs typeface="Arial"/>
              </a:rPr>
              <a:t>Data Correction - Introduction</a:t>
            </a:r>
            <a:endParaRPr lang="en-GB" sz="2400" b="1" dirty="0">
              <a:solidFill>
                <a:srgbClr val="800000"/>
              </a:solidFill>
              <a:latin typeface="Arial"/>
              <a:cs typeface="Arial"/>
            </a:endParaRPr>
          </a:p>
        </p:txBody>
      </p:sp>
      <p:sp>
        <p:nvSpPr>
          <p:cNvPr id="3" name="Content Placeholder 2"/>
          <p:cNvSpPr>
            <a:spLocks noGrp="1"/>
          </p:cNvSpPr>
          <p:nvPr>
            <p:ph idx="1"/>
          </p:nvPr>
        </p:nvSpPr>
        <p:spPr/>
        <p:txBody>
          <a:bodyPr>
            <a:normAutofit/>
          </a:bodyPr>
          <a:lstStyle/>
          <a:p>
            <a:r>
              <a:rPr lang="en-US" sz="1600" dirty="0" smtClean="0"/>
              <a:t>Data Correction is </a:t>
            </a:r>
            <a:r>
              <a:rPr lang="en-US" sz="1600" dirty="0"/>
              <a:t>used for loading actual adjustment amounts into the financials. It is also used to amend other static fields as required. These types of adjustments can be one off error corrections e.g. items not booked by operations or known issues for which a standard adjustment is required every month</a:t>
            </a:r>
            <a:r>
              <a:rPr lang="en-US" sz="1600" dirty="0" smtClean="0"/>
              <a:t>.</a:t>
            </a:r>
            <a:r>
              <a:rPr lang="en-US" sz="1600" dirty="0"/>
              <a:t> </a:t>
            </a:r>
            <a:endParaRPr lang="en-GB" sz="1600" dirty="0"/>
          </a:p>
          <a:p>
            <a:r>
              <a:rPr lang="en-US" sz="1600" dirty="0" smtClean="0"/>
              <a:t>DC is </a:t>
            </a:r>
            <a:r>
              <a:rPr lang="en-US" sz="1600" dirty="0"/>
              <a:t>performed either by using screen or spreadsheet upload functions. </a:t>
            </a:r>
            <a:endParaRPr lang="en-US" sz="1600" dirty="0" smtClean="0"/>
          </a:p>
          <a:p>
            <a:r>
              <a:rPr lang="en-US" sz="1600" dirty="0"/>
              <a:t>These adjustments will carry a reversal indicator – reversal flag - to identify any adjustments that need to be automatically reversed in Vision in the following </a:t>
            </a:r>
            <a:r>
              <a:rPr lang="en-US" sz="1600" dirty="0" smtClean="0"/>
              <a:t>month</a:t>
            </a:r>
          </a:p>
          <a:p>
            <a:r>
              <a:rPr lang="en-US" sz="1600" dirty="0" smtClean="0"/>
              <a:t>Tables </a:t>
            </a:r>
            <a:r>
              <a:rPr lang="en-US" sz="1600" dirty="0"/>
              <a:t>applicable for Data Correction:</a:t>
            </a:r>
          </a:p>
          <a:p>
            <a:pPr marL="0" lvl="1" indent="0">
              <a:buNone/>
            </a:pPr>
            <a:r>
              <a:rPr lang="en-US" sz="1600" dirty="0" smtClean="0"/>
              <a:t>        - </a:t>
            </a:r>
            <a:r>
              <a:rPr lang="en-US" sz="1600" dirty="0" err="1" smtClean="0"/>
              <a:t>Fin_Adj_Headers</a:t>
            </a:r>
            <a:endParaRPr lang="en-US" sz="1600" dirty="0"/>
          </a:p>
          <a:p>
            <a:pPr marL="0" lvl="1" indent="0">
              <a:buNone/>
            </a:pPr>
            <a:r>
              <a:rPr lang="en-US" sz="1600" dirty="0" smtClean="0"/>
              <a:t>        - </a:t>
            </a:r>
            <a:r>
              <a:rPr lang="en-US" sz="1600" dirty="0" err="1" smtClean="0"/>
              <a:t>Fin_Adj_Details</a:t>
            </a:r>
            <a:endParaRPr lang="en-US" sz="1600" dirty="0"/>
          </a:p>
          <a:p>
            <a:pPr marL="0" lvl="1" indent="0">
              <a:buNone/>
            </a:pPr>
            <a:r>
              <a:rPr lang="en-US" sz="1600" dirty="0" smtClean="0"/>
              <a:t>        - </a:t>
            </a:r>
            <a:r>
              <a:rPr lang="en-US" sz="1600" dirty="0" err="1" smtClean="0"/>
              <a:t>Fin_Adj_Postings</a:t>
            </a:r>
            <a:endParaRPr lang="en-US" sz="1600" dirty="0"/>
          </a:p>
          <a:p>
            <a:pPr marL="0" lvl="1" indent="0">
              <a:buNone/>
            </a:pPr>
            <a:r>
              <a:rPr lang="en-US" sz="1600" dirty="0"/>
              <a:t> </a:t>
            </a:r>
            <a:r>
              <a:rPr lang="en-US" sz="1600" dirty="0" smtClean="0"/>
              <a:t>       - </a:t>
            </a:r>
            <a:r>
              <a:rPr lang="en-US" sz="1600" dirty="0" err="1" smtClean="0"/>
              <a:t>Fin_Adj_Audit</a:t>
            </a:r>
            <a:endParaRPr lang="en-US" sz="1600" dirty="0"/>
          </a:p>
          <a:p>
            <a:endParaRPr lang="en-GB" sz="1600" dirty="0"/>
          </a:p>
          <a:p>
            <a:endParaRPr lang="en-GB" sz="2800" dirty="0" smtClean="0"/>
          </a:p>
          <a:p>
            <a:endParaRPr lang="en-GB" dirty="0" smtClean="0"/>
          </a:p>
          <a:p>
            <a:pPr marL="0" indent="0">
              <a:buNone/>
            </a:pPr>
            <a:endParaRPr lang="en-GB"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sp>
        <p:nvSpPr>
          <p:cNvPr id="5" name="Rectangle 4"/>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7328132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609600"/>
          </a:xfrm>
        </p:spPr>
        <p:txBody>
          <a:bodyPr>
            <a:noAutofit/>
          </a:bodyPr>
          <a:lstStyle/>
          <a:p>
            <a:r>
              <a:rPr lang="en-GB" sz="2400" b="1" dirty="0" smtClean="0">
                <a:solidFill>
                  <a:srgbClr val="800000"/>
                </a:solidFill>
                <a:latin typeface="Arial"/>
                <a:cs typeface="Arial"/>
              </a:rPr>
              <a:t>Data Correction – Screen Functionality</a:t>
            </a:r>
            <a:endParaRPr lang="en-GB" sz="2400" b="1" dirty="0">
              <a:solidFill>
                <a:srgbClr val="800000"/>
              </a:solidFill>
              <a:latin typeface="Arial"/>
              <a:cs typeface="Arial"/>
            </a:endParaRPr>
          </a:p>
        </p:txBody>
      </p:sp>
      <p:sp>
        <p:nvSpPr>
          <p:cNvPr id="3" name="Content Placeholder 2"/>
          <p:cNvSpPr>
            <a:spLocks noGrp="1"/>
          </p:cNvSpPr>
          <p:nvPr>
            <p:ph idx="1"/>
          </p:nvPr>
        </p:nvSpPr>
        <p:spPr/>
        <p:txBody>
          <a:bodyPr>
            <a:normAutofit fontScale="92500" lnSpcReduction="20000"/>
          </a:bodyPr>
          <a:lstStyle/>
          <a:p>
            <a:r>
              <a:rPr lang="en-US" sz="1600" dirty="0" smtClean="0"/>
              <a:t>Data Correction screen is used for loading actual adjustment amounts into financials.</a:t>
            </a:r>
          </a:p>
          <a:p>
            <a:r>
              <a:rPr lang="en-US" sz="1600" dirty="0" smtClean="0"/>
              <a:t>Operations Allowed in DC screen are Add, Clear, Query, Modify, delete, Validate, Authorize</a:t>
            </a:r>
            <a:r>
              <a:rPr lang="en-US" sz="1600" dirty="0" smtClean="0"/>
              <a:t>.</a:t>
            </a:r>
          </a:p>
          <a:p>
            <a:endParaRPr lang="en-US" sz="1600" dirty="0" smtClean="0"/>
          </a:p>
          <a:p>
            <a:pPr marL="0" indent="0">
              <a:buNone/>
            </a:pPr>
            <a:r>
              <a:rPr lang="en-US" sz="1800" b="1" dirty="0"/>
              <a:t> </a:t>
            </a:r>
            <a:r>
              <a:rPr lang="en-US" sz="1800" b="1" dirty="0" smtClean="0"/>
              <a:t>Headers </a:t>
            </a:r>
            <a:r>
              <a:rPr lang="en-US" sz="1800" b="1" dirty="0" smtClean="0"/>
              <a:t>Section</a:t>
            </a:r>
            <a:endParaRPr lang="en-US" sz="1800" b="1" dirty="0" smtClean="0"/>
          </a:p>
          <a:p>
            <a:pPr marL="0" indent="0">
              <a:buNone/>
            </a:pPr>
            <a:endParaRPr lang="en-US" sz="1800" dirty="0" smtClean="0"/>
          </a:p>
          <a:p>
            <a:endParaRPr lang="en-GB" sz="2800" dirty="0" smtClean="0"/>
          </a:p>
          <a:p>
            <a:endParaRPr lang="en-GB" dirty="0" smtClean="0"/>
          </a:p>
          <a:p>
            <a:pPr marL="0" indent="0">
              <a:buNone/>
            </a:pPr>
            <a:endParaRPr lang="en-GB" dirty="0" smtClean="0"/>
          </a:p>
          <a:p>
            <a:pPr marL="0" indent="0">
              <a:buNone/>
            </a:pPr>
            <a:endParaRPr lang="en-GB" sz="1600" dirty="0" smtClean="0"/>
          </a:p>
          <a:p>
            <a:pPr marL="0" indent="0">
              <a:buNone/>
            </a:pPr>
            <a:endParaRPr lang="en-GB" sz="1600" dirty="0"/>
          </a:p>
          <a:p>
            <a:pPr>
              <a:buFontTx/>
              <a:buChar char="•"/>
            </a:pPr>
            <a:r>
              <a:rPr lang="en-US" sz="1700" dirty="0" smtClean="0"/>
              <a:t>Headers section </a:t>
            </a:r>
            <a:r>
              <a:rPr lang="en-US" sz="1700" dirty="0"/>
              <a:t>includes static information about the DC adjustment.</a:t>
            </a:r>
          </a:p>
          <a:p>
            <a:pPr>
              <a:buFontTx/>
              <a:buChar char="•"/>
            </a:pPr>
            <a:r>
              <a:rPr lang="en-US" sz="1700" dirty="0"/>
              <a:t>Salient fields: </a:t>
            </a:r>
          </a:p>
          <a:p>
            <a:pPr lvl="1">
              <a:buFontTx/>
              <a:buChar char="–"/>
            </a:pPr>
            <a:r>
              <a:rPr lang="en-US" sz="1700" dirty="0" err="1"/>
              <a:t>Adj</a:t>
            </a:r>
            <a:r>
              <a:rPr lang="en-US" sz="1700" dirty="0"/>
              <a:t> Source, </a:t>
            </a:r>
            <a:r>
              <a:rPr lang="en-US" sz="1700" dirty="0" err="1"/>
              <a:t>Adj</a:t>
            </a:r>
            <a:r>
              <a:rPr lang="en-US" sz="1700" dirty="0"/>
              <a:t> Ref</a:t>
            </a:r>
          </a:p>
          <a:p>
            <a:pPr lvl="1">
              <a:buFontTx/>
              <a:buChar char="–"/>
            </a:pPr>
            <a:r>
              <a:rPr lang="en-US" sz="1700" dirty="0"/>
              <a:t>Reason, Originating OUC</a:t>
            </a:r>
          </a:p>
          <a:p>
            <a:pPr lvl="1">
              <a:buFontTx/>
              <a:buChar char="–"/>
            </a:pPr>
            <a:r>
              <a:rPr lang="en-US" sz="1700" dirty="0"/>
              <a:t>Data Type , Reversal Flag</a:t>
            </a:r>
          </a:p>
          <a:p>
            <a:pPr marL="0" indent="0">
              <a:buNone/>
            </a:pPr>
            <a:endParaRPr lang="en-GB" sz="1600"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895600"/>
            <a:ext cx="72390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7817540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983163"/>
          </a:xfrm>
        </p:spPr>
        <p:txBody>
          <a:bodyPr>
            <a:normAutofit/>
          </a:bodyPr>
          <a:lstStyle/>
          <a:p>
            <a:pPr marL="0" indent="0">
              <a:buNone/>
            </a:pPr>
            <a:r>
              <a:rPr lang="en-US" sz="1800" b="1" dirty="0" smtClean="0"/>
              <a:t>Data Correction – Screen functionality …. </a:t>
            </a:r>
            <a:r>
              <a:rPr lang="en-US" sz="1800" b="1" dirty="0" err="1" smtClean="0"/>
              <a:t>Contd</a:t>
            </a:r>
            <a:endParaRPr lang="en-US" sz="1800" b="1" dirty="0" smtClean="0"/>
          </a:p>
          <a:p>
            <a:pPr marL="0" indent="0">
              <a:buNone/>
            </a:pPr>
            <a:endParaRPr lang="en-US" sz="1800" b="1" dirty="0" smtClean="0"/>
          </a:p>
          <a:p>
            <a:pPr marL="0" indent="0">
              <a:buNone/>
            </a:pPr>
            <a:r>
              <a:rPr lang="en-US" sz="1800" b="1" dirty="0" smtClean="0"/>
              <a:t>Details </a:t>
            </a:r>
            <a:r>
              <a:rPr lang="en-US" sz="1800" b="1" dirty="0" smtClean="0"/>
              <a:t>Section</a:t>
            </a:r>
          </a:p>
          <a:p>
            <a:pPr marL="0" indent="0">
              <a:buNone/>
            </a:pPr>
            <a:endParaRPr lang="en-US" sz="1800" b="1" dirty="0" smtClean="0"/>
          </a:p>
          <a:p>
            <a:pPr marL="0" indent="0">
              <a:buNone/>
            </a:pPr>
            <a:endParaRPr lang="en-US" sz="1800" b="1" dirty="0" smtClean="0"/>
          </a:p>
          <a:p>
            <a:pPr marL="0" indent="0">
              <a:buNone/>
            </a:pPr>
            <a:endParaRPr lang="en-US" sz="1800" dirty="0" smtClean="0"/>
          </a:p>
          <a:p>
            <a:pPr marL="0" indent="0">
              <a:buNone/>
            </a:pPr>
            <a:r>
              <a:rPr lang="en-GB" sz="1600" dirty="0" smtClean="0"/>
              <a:t>Details</a:t>
            </a:r>
            <a:r>
              <a:rPr lang="en-US" sz="1600" dirty="0" smtClean="0"/>
              <a:t> </a:t>
            </a:r>
            <a:r>
              <a:rPr lang="en-US" sz="1600" dirty="0"/>
              <a:t>Section holds  information related to each set of postings for a specific </a:t>
            </a:r>
            <a:r>
              <a:rPr lang="en-US" sz="1600" dirty="0" err="1"/>
              <a:t>Adj_Reference</a:t>
            </a:r>
            <a:r>
              <a:rPr lang="en-US" sz="1600" dirty="0"/>
              <a:t> or  adjustment request, such as authorizer, validation and posted status and dates,  batch totals and so on, PLUS the unique system generated adjustment number: </a:t>
            </a:r>
            <a:r>
              <a:rPr lang="en-US" sz="1600" dirty="0" err="1" smtClean="0"/>
              <a:t>Adj_Id</a:t>
            </a:r>
            <a:endParaRPr lang="en-US" sz="1600" dirty="0" smtClean="0"/>
          </a:p>
          <a:p>
            <a:pPr marL="0" indent="0">
              <a:buNone/>
            </a:pPr>
            <a:endParaRPr lang="en-GB" sz="1800" b="1" dirty="0" smtClean="0"/>
          </a:p>
          <a:p>
            <a:pPr marL="0" indent="0">
              <a:buNone/>
            </a:pPr>
            <a:r>
              <a:rPr lang="en-GB" sz="1800" b="1" dirty="0" smtClean="0"/>
              <a:t>Fin </a:t>
            </a:r>
            <a:r>
              <a:rPr lang="en-GB" sz="1800" b="1" dirty="0" err="1" smtClean="0"/>
              <a:t>Adj</a:t>
            </a:r>
            <a:r>
              <a:rPr lang="en-GB" sz="1800" b="1" dirty="0" smtClean="0"/>
              <a:t> </a:t>
            </a:r>
            <a:r>
              <a:rPr lang="en-GB" sz="1800" b="1" dirty="0"/>
              <a:t>posting </a:t>
            </a:r>
            <a:r>
              <a:rPr lang="en-GB" sz="1800" b="1" dirty="0"/>
              <a:t>S</a:t>
            </a:r>
            <a:r>
              <a:rPr lang="en-GB" sz="1800" b="1" dirty="0" smtClean="0"/>
              <a:t>creen</a:t>
            </a:r>
            <a:endParaRPr lang="en-GB" sz="1800" b="1" dirty="0" smtClean="0"/>
          </a:p>
          <a:p>
            <a:r>
              <a:rPr lang="en-US" sz="1600" dirty="0" smtClean="0"/>
              <a:t>The adjustment Postings are created in Fin </a:t>
            </a:r>
            <a:r>
              <a:rPr lang="en-US" sz="1600" dirty="0" err="1" smtClean="0"/>
              <a:t>Adj</a:t>
            </a:r>
            <a:r>
              <a:rPr lang="en-US" sz="1600" dirty="0" smtClean="0"/>
              <a:t> Posting screen. The screen is accessed by clicking on ‘Update Posting’ button in Data correction screen.</a:t>
            </a:r>
            <a:endParaRPr lang="en-US" sz="1600" dirty="0"/>
          </a:p>
          <a:p>
            <a:pPr marL="0" indent="0">
              <a:buNone/>
            </a:pPr>
            <a:endParaRPr lang="en-US" sz="1600" dirty="0" smtClean="0"/>
          </a:p>
          <a:p>
            <a:endParaRPr lang="en-GB" sz="1800" dirty="0"/>
          </a:p>
          <a:p>
            <a:pPr marL="0" indent="0">
              <a:buNone/>
            </a:pPr>
            <a:endParaRPr lang="en-GB" sz="1600" dirty="0" smtClean="0"/>
          </a:p>
          <a:p>
            <a:pPr marL="0" indent="0">
              <a:buNone/>
            </a:pPr>
            <a:endParaRPr lang="en-GB" sz="1600" dirty="0"/>
          </a:p>
          <a:p>
            <a:pPr marL="0" indent="0">
              <a:buNone/>
            </a:pPr>
            <a:endParaRPr lang="en-GB" sz="1600"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836" y="2286000"/>
            <a:ext cx="79248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6899516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983163"/>
          </a:xfrm>
        </p:spPr>
        <p:txBody>
          <a:bodyPr>
            <a:normAutofit/>
          </a:bodyPr>
          <a:lstStyle/>
          <a:p>
            <a:pPr marL="0" indent="0">
              <a:buNone/>
            </a:pPr>
            <a:r>
              <a:rPr lang="en-US" sz="1800" b="1" dirty="0" smtClean="0"/>
              <a:t>Fin </a:t>
            </a:r>
            <a:r>
              <a:rPr lang="en-US" sz="1800" b="1" dirty="0" err="1" smtClean="0"/>
              <a:t>Adj</a:t>
            </a:r>
            <a:r>
              <a:rPr lang="en-US" sz="1800" b="1" dirty="0" smtClean="0"/>
              <a:t> postings Screen…. Contd</a:t>
            </a:r>
          </a:p>
          <a:p>
            <a:pPr marL="0" indent="0">
              <a:buNone/>
            </a:pPr>
            <a:r>
              <a:rPr lang="en-US" sz="1600" dirty="0"/>
              <a:t>Operations Allowed in Fin </a:t>
            </a:r>
            <a:r>
              <a:rPr lang="en-US" sz="1600" dirty="0" err="1"/>
              <a:t>Adj</a:t>
            </a:r>
            <a:r>
              <a:rPr lang="en-US" sz="1600" dirty="0"/>
              <a:t> postings screen are Clear, Copy, delete, Close, Search, Retrieve, Insert, Save.</a:t>
            </a:r>
          </a:p>
          <a:p>
            <a:pPr marL="0" indent="0">
              <a:buNone/>
            </a:pPr>
            <a:endParaRPr lang="en-US" sz="1800" b="1" dirty="0" smtClean="0"/>
          </a:p>
          <a:p>
            <a:pPr marL="0" indent="0">
              <a:buNone/>
            </a:pPr>
            <a:endParaRPr lang="en-US" sz="1800" b="1" dirty="0" smtClean="0"/>
          </a:p>
          <a:p>
            <a:pPr marL="0" indent="0">
              <a:buNone/>
            </a:pPr>
            <a:endParaRPr lang="en-US" sz="1800" b="1" dirty="0"/>
          </a:p>
          <a:p>
            <a:pPr marL="0" indent="0">
              <a:buNone/>
            </a:pPr>
            <a:endParaRPr lang="en-US" sz="1800" b="1" dirty="0" smtClean="0"/>
          </a:p>
          <a:p>
            <a:pPr marL="0" indent="0">
              <a:buNone/>
            </a:pPr>
            <a:endParaRPr lang="en-US" sz="1800" b="1" dirty="0"/>
          </a:p>
          <a:p>
            <a:pPr marL="0" indent="0">
              <a:buNone/>
            </a:pPr>
            <a:endParaRPr lang="en-US" sz="1800" b="1" dirty="0" smtClean="0"/>
          </a:p>
          <a:p>
            <a:pPr marL="0" indent="0">
              <a:buNone/>
            </a:pPr>
            <a:endParaRPr lang="en-US" sz="1800" b="1" dirty="0"/>
          </a:p>
          <a:p>
            <a:pPr marL="0" indent="0">
              <a:buNone/>
            </a:pPr>
            <a:endParaRPr lang="en-US" sz="1800" b="1" dirty="0" smtClean="0"/>
          </a:p>
          <a:p>
            <a:pPr marL="0" indent="0">
              <a:buNone/>
            </a:pPr>
            <a:endParaRPr lang="en-US" sz="1800" b="1" dirty="0"/>
          </a:p>
          <a:p>
            <a:pPr marL="0" indent="0">
              <a:buNone/>
            </a:pPr>
            <a:endParaRPr lang="en-US" sz="1800" b="1" dirty="0" smtClean="0"/>
          </a:p>
          <a:p>
            <a:pPr marL="0" indent="0">
              <a:buNone/>
            </a:pPr>
            <a:endParaRPr lang="en-US" sz="1800" b="1" dirty="0"/>
          </a:p>
          <a:p>
            <a:pPr marL="0" indent="0">
              <a:buNone/>
            </a:pPr>
            <a:endParaRPr lang="en-US" sz="1800" b="1" dirty="0" smtClean="0"/>
          </a:p>
          <a:p>
            <a:endParaRPr lang="en-GB" sz="1800" dirty="0"/>
          </a:p>
          <a:p>
            <a:pPr marL="0" indent="0">
              <a:buNone/>
            </a:pPr>
            <a:endParaRPr lang="en-GB" sz="1600" dirty="0" smtClean="0"/>
          </a:p>
          <a:p>
            <a:pPr marL="0" indent="0">
              <a:buNone/>
            </a:pPr>
            <a:endParaRPr lang="en-GB" sz="1600" dirty="0"/>
          </a:p>
          <a:p>
            <a:pPr marL="0" indent="0">
              <a:buNone/>
            </a:pPr>
            <a:endParaRPr lang="en-GB" sz="1600" dirty="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268" y="2133600"/>
            <a:ext cx="7331408"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72158929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983163"/>
          </a:xfrm>
        </p:spPr>
        <p:txBody>
          <a:bodyPr>
            <a:normAutofit/>
          </a:bodyPr>
          <a:lstStyle/>
          <a:p>
            <a:pPr marL="0" indent="0">
              <a:buNone/>
            </a:pPr>
            <a:r>
              <a:rPr lang="en-US" sz="1800" b="1" dirty="0" smtClean="0"/>
              <a:t>Fin </a:t>
            </a:r>
            <a:r>
              <a:rPr lang="en-US" sz="1800" b="1" dirty="0" err="1" smtClean="0"/>
              <a:t>Adj</a:t>
            </a:r>
            <a:r>
              <a:rPr lang="en-US" sz="1800" b="1" dirty="0" smtClean="0"/>
              <a:t> postings Screen…. Contd</a:t>
            </a:r>
          </a:p>
          <a:p>
            <a:r>
              <a:rPr lang="en-US" sz="1600" dirty="0"/>
              <a:t>Search option allows the user to query for the financial records which are already available in </a:t>
            </a:r>
            <a:r>
              <a:rPr lang="en-US" sz="1600" dirty="0" smtClean="0"/>
              <a:t>system and make adjustments in the available data. </a:t>
            </a:r>
            <a:r>
              <a:rPr lang="en-US" sz="1600" dirty="0"/>
              <a:t>The example is shown below</a:t>
            </a:r>
            <a:r>
              <a:rPr lang="en-US" sz="1600" dirty="0" smtClean="0"/>
              <a:t>:</a:t>
            </a:r>
          </a:p>
          <a:p>
            <a:endParaRPr lang="en-US" sz="1600" dirty="0"/>
          </a:p>
          <a:p>
            <a:endParaRPr lang="en-GB" sz="1800" dirty="0"/>
          </a:p>
          <a:p>
            <a:pPr marL="0" indent="0">
              <a:buNone/>
            </a:pPr>
            <a:endParaRPr lang="en-GB" sz="1600" dirty="0" smtClean="0"/>
          </a:p>
          <a:p>
            <a:pPr marL="0" indent="0">
              <a:buNone/>
            </a:pPr>
            <a:endParaRPr lang="en-GB" sz="1600" dirty="0"/>
          </a:p>
          <a:p>
            <a:pPr marL="0" indent="0">
              <a:buNone/>
            </a:pPr>
            <a:endParaRPr lang="en-GB" sz="1600" dirty="0" smtClean="0"/>
          </a:p>
          <a:p>
            <a:pPr marL="0" indent="0">
              <a:buNone/>
            </a:pPr>
            <a:endParaRPr lang="en-GB" sz="1600" dirty="0"/>
          </a:p>
          <a:p>
            <a:pPr marL="0" indent="0">
              <a:buNone/>
            </a:pPr>
            <a:endParaRPr lang="en-GB" sz="1600" dirty="0" smtClean="0"/>
          </a:p>
          <a:p>
            <a:pPr marL="0" indent="0">
              <a:buNone/>
            </a:pPr>
            <a:endParaRPr lang="en-GB" sz="1600" dirty="0"/>
          </a:p>
          <a:p>
            <a:pPr marL="0" indent="0">
              <a:buNone/>
            </a:pPr>
            <a:endParaRPr lang="en-GB" sz="1600" dirty="0" smtClean="0"/>
          </a:p>
          <a:p>
            <a:pPr marL="0" indent="0">
              <a:buNone/>
            </a:pPr>
            <a:endParaRPr lang="en-GB" sz="1600" dirty="0"/>
          </a:p>
          <a:p>
            <a:pPr marL="0" indent="0">
              <a:buNone/>
            </a:pPr>
            <a:endParaRPr lang="en-GB" sz="1600" dirty="0" smtClean="0"/>
          </a:p>
          <a:p>
            <a:pPr marL="0" indent="0">
              <a:buNone/>
            </a:pPr>
            <a:endParaRPr lang="en-GB" sz="1600" dirty="0"/>
          </a:p>
          <a:p>
            <a:r>
              <a:rPr lang="en-GB" sz="1600" dirty="0"/>
              <a:t>The Select flag box for each record allows the user to select the records for </a:t>
            </a:r>
            <a:r>
              <a:rPr lang="en-GB" sz="1600" dirty="0" smtClean="0"/>
              <a:t>adjustments</a:t>
            </a:r>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133600"/>
            <a:ext cx="7620000"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49613731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5257800"/>
          </a:xfrm>
        </p:spPr>
        <p:txBody>
          <a:bodyPr>
            <a:normAutofit/>
          </a:bodyPr>
          <a:lstStyle/>
          <a:p>
            <a:pPr marL="0" indent="0">
              <a:buNone/>
            </a:pPr>
            <a:r>
              <a:rPr lang="en-US" sz="1800" b="1" dirty="0" smtClean="0"/>
              <a:t>Fin </a:t>
            </a:r>
            <a:r>
              <a:rPr lang="en-US" sz="1800" b="1" dirty="0" err="1" smtClean="0"/>
              <a:t>Adj</a:t>
            </a:r>
            <a:r>
              <a:rPr lang="en-US" sz="1800" b="1" dirty="0" smtClean="0"/>
              <a:t> postings Screen…. Contd</a:t>
            </a:r>
          </a:p>
          <a:p>
            <a:r>
              <a:rPr lang="en-GB" sz="1800" dirty="0"/>
              <a:t>A </a:t>
            </a:r>
            <a:r>
              <a:rPr lang="en-GB" sz="1600" dirty="0"/>
              <a:t>click on one of the selected record takes user to Fin </a:t>
            </a:r>
            <a:r>
              <a:rPr lang="en-GB" sz="1600" dirty="0" err="1"/>
              <a:t>Adj</a:t>
            </a:r>
            <a:r>
              <a:rPr lang="en-GB" sz="1600" dirty="0"/>
              <a:t> Postings screen with all the Available details for selected records as shown below:</a:t>
            </a:r>
          </a:p>
          <a:p>
            <a:pPr marL="0" indent="0">
              <a:buNone/>
            </a:pPr>
            <a:endParaRPr lang="en-US" sz="1800" b="1" dirty="0" smtClean="0"/>
          </a:p>
          <a:p>
            <a:pPr marL="0" indent="0">
              <a:buNone/>
            </a:pPr>
            <a:endParaRPr lang="en-US" sz="1800" b="1" dirty="0"/>
          </a:p>
          <a:p>
            <a:pPr marL="0" indent="0">
              <a:buNone/>
            </a:pPr>
            <a:endParaRPr lang="en-US" sz="1800" b="1" dirty="0" smtClean="0"/>
          </a:p>
          <a:p>
            <a:pPr marL="0" indent="0">
              <a:buNone/>
            </a:pPr>
            <a:endParaRPr lang="en-US" sz="1800" b="1" dirty="0"/>
          </a:p>
          <a:p>
            <a:pPr marL="0" indent="0">
              <a:buNone/>
            </a:pPr>
            <a:endParaRPr lang="en-US" sz="1800" b="1" dirty="0" smtClean="0"/>
          </a:p>
          <a:p>
            <a:pPr marL="0" indent="0">
              <a:buNone/>
            </a:pPr>
            <a:endParaRPr lang="en-US" sz="1800" b="1" dirty="0"/>
          </a:p>
          <a:p>
            <a:pPr marL="0" indent="0">
              <a:buNone/>
            </a:pPr>
            <a:endParaRPr lang="en-US" sz="1800" b="1" dirty="0" smtClean="0"/>
          </a:p>
          <a:p>
            <a:pPr marL="0" indent="0">
              <a:buNone/>
            </a:pPr>
            <a:endParaRPr lang="en-US" sz="1800" b="1" dirty="0"/>
          </a:p>
          <a:p>
            <a:pPr marL="0" indent="0">
              <a:buNone/>
            </a:pPr>
            <a:endParaRPr lang="en-US" sz="1800" b="1" dirty="0" smtClean="0"/>
          </a:p>
          <a:p>
            <a:pPr marL="0" indent="0">
              <a:buNone/>
            </a:pPr>
            <a:endParaRPr lang="en-US" sz="1800" b="1" dirty="0" smtClean="0"/>
          </a:p>
          <a:p>
            <a:r>
              <a:rPr lang="en-US" sz="1600" dirty="0"/>
              <a:t>The </a:t>
            </a:r>
            <a:r>
              <a:rPr lang="en-US" sz="1600" dirty="0" smtClean="0"/>
              <a:t>pagination ‘Next’ available  </a:t>
            </a:r>
            <a:r>
              <a:rPr lang="en-US" sz="1600" dirty="0"/>
              <a:t>on Top and bottom of the screen allows the user to go to next selected record</a:t>
            </a:r>
            <a:r>
              <a:rPr lang="en-US" sz="1600" dirty="0" smtClean="0"/>
              <a:t>.</a:t>
            </a:r>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131277"/>
            <a:ext cx="7391400" cy="3050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85070222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5257800"/>
          </a:xfrm>
        </p:spPr>
        <p:txBody>
          <a:bodyPr>
            <a:normAutofit/>
          </a:bodyPr>
          <a:lstStyle/>
          <a:p>
            <a:pPr marL="0" indent="0">
              <a:buNone/>
            </a:pPr>
            <a:r>
              <a:rPr lang="en-US" sz="1800" b="1" dirty="0" smtClean="0"/>
              <a:t>Fin </a:t>
            </a:r>
            <a:r>
              <a:rPr lang="en-US" sz="1800" b="1" dirty="0" err="1" smtClean="0"/>
              <a:t>Adj</a:t>
            </a:r>
            <a:r>
              <a:rPr lang="en-US" sz="1800" b="1" dirty="0" smtClean="0"/>
              <a:t> postings Screen…. Contd</a:t>
            </a:r>
          </a:p>
          <a:p>
            <a:r>
              <a:rPr lang="en-US" sz="1600" dirty="0"/>
              <a:t>The ‘Copy’ option allows to Copy the details of one Sequence FM record to the other as a new record with a new Sequence FM. The adjustments done in the new Sequence FM wont impact the Source Sequence FM record</a:t>
            </a:r>
            <a:r>
              <a:rPr lang="en-US" sz="1600" dirty="0" smtClean="0"/>
              <a:t>.</a:t>
            </a:r>
          </a:p>
          <a:p>
            <a:r>
              <a:rPr lang="en-US" sz="1600" dirty="0" smtClean="0"/>
              <a:t>The ‘Apply All’ button allows the user to apply the changes made for one records to all the records selected for the particular adjustment reference</a:t>
            </a:r>
            <a:r>
              <a:rPr lang="en-US" sz="1600" dirty="0" smtClean="0"/>
              <a:t>.</a:t>
            </a:r>
          </a:p>
          <a:p>
            <a:endParaRPr lang="en-US" sz="1800" b="1" dirty="0" smtClean="0"/>
          </a:p>
          <a:p>
            <a:pPr marL="0" indent="0">
              <a:buNone/>
            </a:pPr>
            <a:r>
              <a:rPr lang="en-US" sz="1800" b="1" dirty="0" smtClean="0"/>
              <a:t>Details </a:t>
            </a:r>
            <a:r>
              <a:rPr lang="en-US" sz="1800" b="1" dirty="0" smtClean="0"/>
              <a:t>Section</a:t>
            </a:r>
          </a:p>
          <a:p>
            <a:r>
              <a:rPr lang="en-US" sz="1800" b="1" dirty="0"/>
              <a:t> </a:t>
            </a:r>
            <a:r>
              <a:rPr lang="en-US" sz="1800" b="1" dirty="0" smtClean="0"/>
              <a:t>   </a:t>
            </a:r>
            <a:r>
              <a:rPr lang="en-US" sz="1600" dirty="0" smtClean="0"/>
              <a:t>The Details sections holds static data for all the selected records.</a:t>
            </a:r>
          </a:p>
          <a:p>
            <a:pPr marL="0" indent="0">
              <a:buNone/>
            </a:pPr>
            <a:r>
              <a:rPr lang="en-US" sz="1600" dirty="0"/>
              <a:t> </a:t>
            </a:r>
            <a:r>
              <a:rPr lang="en-US" sz="1600" dirty="0" smtClean="0"/>
              <a:t>    </a:t>
            </a:r>
          </a:p>
          <a:p>
            <a:pPr marL="0" indent="0">
              <a:buNone/>
            </a:pPr>
            <a:endParaRPr lang="en-US" sz="1600" dirty="0" smtClean="0"/>
          </a:p>
        </p:txBody>
      </p:sp>
      <p:sp>
        <p:nvSpPr>
          <p:cNvPr id="4" name="Footer Placeholder 3"/>
          <p:cNvSpPr>
            <a:spLocks noGrp="1"/>
          </p:cNvSpPr>
          <p:nvPr>
            <p:ph type="ftr" sz="quarter" idx="4294967295"/>
          </p:nvPr>
        </p:nvSpPr>
        <p:spPr>
          <a:xfrm>
            <a:off x="0" y="6553200"/>
            <a:ext cx="2895600" cy="304800"/>
          </a:xfrm>
          <a:prstGeom prst="rect">
            <a:avLst/>
          </a:prstGeom>
        </p:spPr>
        <p:txBody>
          <a:bodyPr/>
          <a:lstStyle/>
          <a:p>
            <a:r>
              <a:rPr lang="en-US" sz="1600" dirty="0" smtClean="0"/>
              <a:t>www.sunoida.com</a:t>
            </a:r>
            <a:endParaRPr lang="en-US" sz="16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962400"/>
            <a:ext cx="4876799" cy="2133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529614" y="152400"/>
            <a:ext cx="6096000"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Financial Adjustments</a:t>
            </a:r>
            <a:endParaRPr lang="en-US" sz="3200" dirty="0" smtClean="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5352843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25574</TotalTime>
  <Words>9687</Words>
  <Application>Microsoft Office PowerPoint</Application>
  <PresentationFormat>On-screen Show (4:3)</PresentationFormat>
  <Paragraphs>1507</Paragraphs>
  <Slides>182</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182</vt:i4>
      </vt:variant>
    </vt:vector>
  </HeadingPairs>
  <TitlesOfParts>
    <vt:vector size="191" baseType="lpstr">
      <vt:lpstr>Arial</vt:lpstr>
      <vt:lpstr>Barlow</vt:lpstr>
      <vt:lpstr>Calibri</vt:lpstr>
      <vt:lpstr>Courier New</vt:lpstr>
      <vt:lpstr>Garamond</vt:lpstr>
      <vt:lpstr>Kartika</vt:lpstr>
      <vt:lpstr>Times New Roman</vt:lpstr>
      <vt:lpstr>Wingdings</vt:lpstr>
      <vt:lpstr>Office Theme</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Topics</vt:lpstr>
      <vt:lpstr>FRL– Introduction</vt:lpstr>
      <vt:lpstr>FRL Screen Functionality</vt:lpstr>
      <vt:lpstr>Components of FRL Screen</vt:lpstr>
      <vt:lpstr>PowerPoint Presentation</vt:lpstr>
      <vt:lpstr>PowerPoint Presentation</vt:lpstr>
      <vt:lpstr>PowerPoint Presentation</vt:lpstr>
      <vt:lpstr>PowerPoint Presentation</vt:lpstr>
      <vt:lpstr>PowerPoint Presentation</vt:lpstr>
      <vt:lpstr>FRL Attributes Screen</vt:lpstr>
      <vt:lpstr>PowerPoint Presentation</vt:lpstr>
      <vt:lpstr>FRL Memo Mappings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Topics</vt:lpstr>
      <vt:lpstr>Products– Introduction</vt:lpstr>
      <vt:lpstr>Product Codes</vt:lpstr>
      <vt:lpstr>PowerPoint Presentation</vt:lpstr>
      <vt:lpstr>PowerPoint Presentation</vt:lpstr>
      <vt:lpstr>PowerPoint Presentation</vt:lpstr>
      <vt:lpstr>PowerPoint Presentation</vt:lpstr>
      <vt:lpstr>PowerPoint Presentation</vt:lpstr>
      <vt:lpstr>Product Levels</vt:lpstr>
      <vt:lpstr>Product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Topics</vt:lpstr>
      <vt:lpstr>Financial Adjustments– Introduction</vt:lpstr>
      <vt:lpstr>PowerPoint Presentation</vt:lpstr>
      <vt:lpstr>PowerPoint Presentation</vt:lpstr>
      <vt:lpstr>PowerPoint Presentation</vt:lpstr>
      <vt:lpstr>PowerPoint Presentation</vt:lpstr>
      <vt:lpstr>PowerPoint Presentation</vt:lpstr>
      <vt:lpstr>Data Correction - Introduction</vt:lpstr>
      <vt:lpstr>Data Correction – Screen Functionality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 Adj Audit Table</vt:lpstr>
      <vt:lpstr>Financial Adjustment - Upload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Topics</vt:lpstr>
      <vt:lpstr>Vision Planning– Introduction</vt:lpstr>
      <vt:lpstr>Planning Process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Alchemy Technologies</Company>
  <LinksUpToDate>false</LinksUpToDate>
  <SharedDoc>false</SharedDoc>
  <HyperlinkBase>http://FinanceTrainingCourse.com</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Systems Design</dc:title>
  <dc:creator>Jawwad Farid</dc:creator>
  <cp:keywords>Risk System Design</cp:keywords>
  <dc:description>All rights reserved. Alchemy Technologies Pvt. Ltd.</dc:description>
  <cp:lastModifiedBy>Windows User</cp:lastModifiedBy>
  <cp:revision>438</cp:revision>
  <dcterms:created xsi:type="dcterms:W3CDTF">2013-03-30T22:14:52Z</dcterms:created>
  <dcterms:modified xsi:type="dcterms:W3CDTF">2019-04-02T07:41:31Z</dcterms:modified>
</cp:coreProperties>
</file>